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64" r:id="rId2"/>
    <p:sldId id="267" r:id="rId3"/>
    <p:sldId id="265" r:id="rId4"/>
    <p:sldId id="261" r:id="rId5"/>
    <p:sldId id="262" r:id="rId6"/>
    <p:sldId id="266" r:id="rId7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-112" y="-3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F89CD7-9FE5-429F-B9E0-AA1946CCC9BD}" type="datetimeFigureOut">
              <a:rPr lang="sv-SE" smtClean="0"/>
              <a:t>2015-12-03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7C2188-90C9-4DE2-9CC5-BA3A554B7687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24389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1522199" y="1360800"/>
            <a:ext cx="9831600" cy="691957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3800" b="1" baseline="0">
                <a:solidFill>
                  <a:schemeClr val="accent1"/>
                </a:solidFill>
              </a:defRPr>
            </a:lvl1pPr>
          </a:lstStyle>
          <a:p>
            <a:r>
              <a:rPr lang="sv-SE" dirty="0" smtClean="0"/>
              <a:t>Stor rubrik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1522199" y="2208554"/>
            <a:ext cx="9831601" cy="78840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1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 smtClean="0"/>
              <a:t>Underrubrik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4CBEE-E6DE-47E3-981B-80C11ECF5B1C}" type="datetimeFigureOut">
              <a:rPr lang="sv-SE" smtClean="0"/>
              <a:pPr/>
              <a:t>2015-12-03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4427D-BC02-4BB6-9552-FEF7E6C4F2BF}" type="slidenum">
              <a:rPr lang="sv-SE" smtClean="0"/>
              <a:pPr/>
              <a:t>‹Nr.›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597361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med två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38800" y="1542415"/>
            <a:ext cx="10514999" cy="65214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 smtClean="0"/>
              <a:t>Mindre rubrik</a:t>
            </a:r>
            <a:endParaRPr lang="sv-SE" dirty="0"/>
          </a:p>
        </p:txBody>
      </p:sp>
      <p:sp>
        <p:nvSpPr>
          <p:cNvPr id="13" name="Platshållare för bild 12"/>
          <p:cNvSpPr>
            <a:spLocks noGrp="1"/>
          </p:cNvSpPr>
          <p:nvPr>
            <p:ph type="pic" sz="quarter" idx="14"/>
          </p:nvPr>
        </p:nvSpPr>
        <p:spPr>
          <a:xfrm>
            <a:off x="6174000" y="2241462"/>
            <a:ext cx="5180400" cy="3942000"/>
          </a:xfrm>
        </p:spPr>
        <p:txBody>
          <a:bodyPr/>
          <a:lstStyle/>
          <a:p>
            <a:endParaRPr lang="sv-SE"/>
          </a:p>
        </p:txBody>
      </p:sp>
      <p:sp>
        <p:nvSpPr>
          <p:cNvPr id="8" name="Platshållare för bild 12"/>
          <p:cNvSpPr>
            <a:spLocks noGrp="1"/>
          </p:cNvSpPr>
          <p:nvPr>
            <p:ph type="pic" sz="quarter" idx="15"/>
          </p:nvPr>
        </p:nvSpPr>
        <p:spPr>
          <a:xfrm>
            <a:off x="838800" y="2235600"/>
            <a:ext cx="5180400" cy="3942000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2D44CBEE-E6DE-47E3-981B-80C11ECF5B1C}" type="datetimeFigureOut">
              <a:rPr lang="sv-SE" smtClean="0"/>
              <a:pPr/>
              <a:t>2015-12-03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1334427D-BC02-4BB6-9552-FEF7E6C4F2BF}" type="slidenum">
              <a:rPr lang="sv-SE" smtClean="0"/>
              <a:pPr/>
              <a:t>‹Nr.›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626095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8800" y="1540800"/>
            <a:ext cx="10514999" cy="574296"/>
          </a:xfrm>
        </p:spPr>
        <p:txBody>
          <a:bodyPr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800" y="2235600"/>
            <a:ext cx="5157787" cy="823912"/>
          </a:xfrm>
        </p:spPr>
        <p:txBody>
          <a:bodyPr anchor="b">
            <a:no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8800" y="3180015"/>
            <a:ext cx="5158800" cy="3009647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4000" y="2235599"/>
            <a:ext cx="5158800" cy="823912"/>
          </a:xfrm>
        </p:spPr>
        <p:txBody>
          <a:bodyPr anchor="b">
            <a:no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4000" y="3180014"/>
            <a:ext cx="5158800" cy="3009648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4CBEE-E6DE-47E3-981B-80C11ECF5B1C}" type="datetimeFigureOut">
              <a:rPr lang="sv-SE" smtClean="0"/>
              <a:pPr/>
              <a:t>2015-12-03</a:t>
            </a:fld>
            <a:endParaRPr lang="sv-SE" dirty="0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4427D-BC02-4BB6-9552-FEF7E6C4F2BF}" type="slidenum">
              <a:rPr lang="sv-SE" smtClean="0"/>
              <a:pPr/>
              <a:t>‹Nr.›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923489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/>
          <p:cNvSpPr>
            <a:spLocks noGrp="1"/>
          </p:cNvSpPr>
          <p:nvPr>
            <p:ph type="title"/>
          </p:nvPr>
        </p:nvSpPr>
        <p:spPr>
          <a:xfrm>
            <a:off x="838800" y="1540800"/>
            <a:ext cx="10528878" cy="736844"/>
          </a:xfrm>
        </p:spPr>
        <p:txBody>
          <a:bodyPr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4CBEE-E6DE-47E3-981B-80C11ECF5B1C}" type="datetimeFigureOut">
              <a:rPr lang="sv-SE" smtClean="0"/>
              <a:pPr/>
              <a:t>2015-12-03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4427D-BC02-4BB6-9552-FEF7E6C4F2BF}" type="slidenum">
              <a:rPr lang="sv-SE" smtClean="0"/>
              <a:pPr/>
              <a:t>‹Nr.›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044366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99924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bild 8"/>
          <p:cNvSpPr>
            <a:spLocks noGrp="1"/>
          </p:cNvSpPr>
          <p:nvPr>
            <p:ph type="pic" sz="quarter" idx="13"/>
          </p:nvPr>
        </p:nvSpPr>
        <p:spPr>
          <a:xfrm>
            <a:off x="0" y="3438000"/>
            <a:ext cx="12192000" cy="3420000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6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1524000" y="2208554"/>
            <a:ext cx="9829800" cy="78840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1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 smtClean="0"/>
              <a:t>Underrubrik</a:t>
            </a:r>
            <a:endParaRPr lang="sv-SE" dirty="0"/>
          </a:p>
        </p:txBody>
      </p:sp>
      <p:sp>
        <p:nvSpPr>
          <p:cNvPr id="3" name="Rubrik 2"/>
          <p:cNvSpPr>
            <a:spLocks noGrp="1"/>
          </p:cNvSpPr>
          <p:nvPr>
            <p:ph type="title" hasCustomPrompt="1"/>
          </p:nvPr>
        </p:nvSpPr>
        <p:spPr>
          <a:xfrm>
            <a:off x="1524000" y="1360799"/>
            <a:ext cx="9829801" cy="691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3800"/>
            </a:lvl1pPr>
          </a:lstStyle>
          <a:p>
            <a:r>
              <a:rPr lang="sv-SE" dirty="0" smtClean="0"/>
              <a:t>Stor rubrik</a:t>
            </a:r>
            <a:endParaRPr lang="sv-SE" dirty="0"/>
          </a:p>
        </p:txBody>
      </p:sp>
      <p:pic>
        <p:nvPicPr>
          <p:cNvPr id="5" name="107192D2-3778-4ECE-8BEC-1F42874D3F29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134451" y="360000"/>
            <a:ext cx="1456179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15221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med pla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 userDrawn="1"/>
        </p:nvSpPr>
        <p:spPr>
          <a:xfrm>
            <a:off x="0" y="3474720"/>
            <a:ext cx="12192000" cy="342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Rubrik 1"/>
          <p:cNvSpPr>
            <a:spLocks noGrp="1"/>
          </p:cNvSpPr>
          <p:nvPr>
            <p:ph type="ctrTitle" hasCustomPrompt="1"/>
          </p:nvPr>
        </p:nvSpPr>
        <p:spPr>
          <a:xfrm>
            <a:off x="1524001" y="1359581"/>
            <a:ext cx="9829800" cy="691957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3800" b="1" baseline="0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Stor rubrik</a:t>
            </a:r>
            <a:endParaRPr lang="sv-SE" dirty="0"/>
          </a:p>
        </p:txBody>
      </p:sp>
      <p:sp>
        <p:nvSpPr>
          <p:cNvPr id="6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1524001" y="2208554"/>
            <a:ext cx="9829799" cy="78840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1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 smtClean="0"/>
              <a:t>Underrubrik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389073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38800" y="1540800"/>
            <a:ext cx="10550525" cy="65214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 smtClean="0"/>
              <a:t>Mindre rubrik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800" y="2237129"/>
            <a:ext cx="10550525" cy="3836963"/>
          </a:xfrm>
        </p:spPr>
        <p:txBody>
          <a:bodyPr/>
          <a:lstStyle>
            <a:lvl1pPr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defRPr/>
            </a:lvl1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4CBEE-E6DE-47E3-981B-80C11ECF5B1C}" type="datetimeFigureOut">
              <a:rPr lang="sv-SE" smtClean="0"/>
              <a:pPr/>
              <a:t>2015-12-03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4427D-BC02-4BB6-9552-FEF7E6C4F2BF}" type="slidenum">
              <a:rPr lang="sv-SE" smtClean="0"/>
              <a:pPr/>
              <a:t>‹Nr.›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633253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522800" y="3020400"/>
            <a:ext cx="9831600" cy="1117846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800"/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522800" y="4589464"/>
            <a:ext cx="9831600" cy="110795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sv-SE" dirty="0" smtClean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4CBEE-E6DE-47E3-981B-80C11ECF5B1C}" type="datetimeFigureOut">
              <a:rPr lang="sv-SE" smtClean="0"/>
              <a:pPr/>
              <a:t>2015-12-03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4427D-BC02-4BB6-9552-FEF7E6C4F2BF}" type="slidenum">
              <a:rPr lang="sv-SE" smtClean="0"/>
              <a:pPr/>
              <a:t>‹Nr.›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109420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med avsni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2358000"/>
            <a:ext cx="12192000" cy="450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1522800" y="3021178"/>
            <a:ext cx="9831600" cy="1382378"/>
          </a:xfrm>
        </p:spPr>
        <p:txBody>
          <a:bodyPr anchor="t">
            <a:normAutofit/>
          </a:bodyPr>
          <a:lstStyle>
            <a:lvl1pPr>
              <a:defRPr sz="3800">
                <a:solidFill>
                  <a:schemeClr val="bg1"/>
                </a:solidFill>
              </a:defRPr>
            </a:lvl1pPr>
          </a:lstStyle>
          <a:p>
            <a:r>
              <a:rPr lang="sv-SE" dirty="0" smtClean="0"/>
              <a:t>Avsnittsrubrik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733575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38800" y="1542415"/>
            <a:ext cx="10514999" cy="65214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 smtClean="0"/>
              <a:t>Mindre rubrik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800" y="2234708"/>
            <a:ext cx="5180400" cy="3942255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4000" y="2235600"/>
            <a:ext cx="5180400" cy="3942000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4CBEE-E6DE-47E3-981B-80C11ECF5B1C}" type="datetimeFigureOut">
              <a:rPr lang="sv-SE" smtClean="0"/>
              <a:pPr/>
              <a:t>2015-12-03</a:t>
            </a:fld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4427D-BC02-4BB6-9552-FEF7E6C4F2BF}" type="slidenum">
              <a:rPr lang="sv-SE" smtClean="0"/>
              <a:pPr/>
              <a:t>‹Nr.›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772731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med bild och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38800" y="1542415"/>
            <a:ext cx="10514999" cy="65214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 smtClean="0"/>
              <a:t>Mindre rubrik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800" y="2234708"/>
            <a:ext cx="5180400" cy="3942255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11" name="Platshållare för diagram 10"/>
          <p:cNvSpPr>
            <a:spLocks noGrp="1"/>
          </p:cNvSpPr>
          <p:nvPr>
            <p:ph type="chart" sz="quarter" idx="13"/>
          </p:nvPr>
        </p:nvSpPr>
        <p:spPr>
          <a:xfrm>
            <a:off x="6174000" y="2234963"/>
            <a:ext cx="5180400" cy="3942000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D44CBEE-E6DE-47E3-981B-80C11ECF5B1C}" type="datetimeFigureOut">
              <a:rPr lang="sv-SE" smtClean="0"/>
              <a:pPr/>
              <a:t>2015-12-03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334427D-BC02-4BB6-9552-FEF7E6C4F2BF}" type="slidenum">
              <a:rPr lang="sv-SE" smtClean="0"/>
              <a:pPr/>
              <a:t>‹Nr.›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649929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med bild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38800" y="1542415"/>
            <a:ext cx="10514999" cy="65214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 smtClean="0"/>
              <a:t>Mindre rubrik</a:t>
            </a:r>
            <a:endParaRPr lang="sv-SE" dirty="0"/>
          </a:p>
        </p:txBody>
      </p:sp>
      <p:sp>
        <p:nvSpPr>
          <p:cNvPr id="11" name="Platshållare för text 10"/>
          <p:cNvSpPr>
            <a:spLocks noGrp="1"/>
          </p:cNvSpPr>
          <p:nvPr>
            <p:ph type="body" sz="quarter" idx="13" hasCustomPrompt="1"/>
          </p:nvPr>
        </p:nvSpPr>
        <p:spPr>
          <a:xfrm>
            <a:off x="838800" y="2235599"/>
            <a:ext cx="5180400" cy="3942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Bildtext</a:t>
            </a:r>
            <a:endParaRPr lang="sv-SE" dirty="0"/>
          </a:p>
        </p:txBody>
      </p:sp>
      <p:sp>
        <p:nvSpPr>
          <p:cNvPr id="13" name="Platshållare för bild 12"/>
          <p:cNvSpPr>
            <a:spLocks noGrp="1"/>
          </p:cNvSpPr>
          <p:nvPr>
            <p:ph type="pic" sz="quarter" idx="14"/>
          </p:nvPr>
        </p:nvSpPr>
        <p:spPr>
          <a:xfrm>
            <a:off x="6173999" y="2235599"/>
            <a:ext cx="5180400" cy="3942000"/>
          </a:xfrm>
        </p:spPr>
        <p:txBody>
          <a:bodyPr/>
          <a:lstStyle/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2D44CBEE-E6DE-47E3-981B-80C11ECF5B1C}" type="datetimeFigureOut">
              <a:rPr lang="sv-SE" smtClean="0"/>
              <a:pPr/>
              <a:t>2015-12-03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334427D-BC02-4BB6-9552-FEF7E6C4F2BF}" type="slidenum">
              <a:rPr lang="sv-SE" smtClean="0"/>
              <a:pPr/>
              <a:t>‹Nr.›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149191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07192D2-3778-4ECE-8BEC-1F42874D3F29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134451" y="360000"/>
            <a:ext cx="1456179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1524000" y="1542415"/>
            <a:ext cx="9829799" cy="65214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524000" y="2237129"/>
            <a:ext cx="9829800" cy="3836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7704000" y="6356351"/>
            <a:ext cx="1529865" cy="360000"/>
          </a:xfrm>
          <a:prstGeom prst="rect">
            <a:avLst/>
          </a:prstGeom>
        </p:spPr>
        <p:txBody>
          <a:bodyPr vert="horz" lIns="36000" tIns="45720" rIns="90000" bIns="45720" rtlCol="0" anchor="ctr"/>
          <a:lstStyle>
            <a:lvl1pPr algn="l"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fld id="{2D44CBEE-E6DE-47E3-981B-80C11ECF5B1C}" type="datetimeFigureOut">
              <a:rPr lang="sv-SE" smtClean="0"/>
              <a:pPr/>
              <a:t>2015-12-03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212000" y="6357600"/>
            <a:ext cx="3405553" cy="360000"/>
          </a:xfrm>
          <a:prstGeom prst="rect">
            <a:avLst/>
          </a:prstGeom>
        </p:spPr>
        <p:txBody>
          <a:bodyPr vert="horz" lIns="108000" tIns="45720" rIns="91440" bIns="45720" rtlCol="0" anchor="ctr"/>
          <a:lstStyle>
            <a:lvl1pPr algn="l"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9823932" y="6356350"/>
            <a:ext cx="1529867" cy="36000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fld id="{1334427D-BC02-4BB6-9552-FEF7E6C4F2BF}" type="slidenum">
              <a:rPr lang="sv-SE" smtClean="0"/>
              <a:pPr/>
              <a:t>‹Nr.›</a:t>
            </a:fld>
            <a:endParaRPr lang="sv-SE" dirty="0"/>
          </a:p>
        </p:txBody>
      </p:sp>
      <p:sp>
        <p:nvSpPr>
          <p:cNvPr id="8" name="textruta 7"/>
          <p:cNvSpPr txBox="1"/>
          <p:nvPr userDrawn="1"/>
        </p:nvSpPr>
        <p:spPr>
          <a:xfrm>
            <a:off x="838800" y="6356348"/>
            <a:ext cx="2743200" cy="365125"/>
          </a:xfrm>
          <a:prstGeom prst="rect">
            <a:avLst/>
          </a:prstGeom>
          <a:noFill/>
        </p:spPr>
        <p:txBody>
          <a:bodyPr wrap="square" lIns="36000" rtlCol="0" anchor="ctr" anchorCtr="0">
            <a:noAutofit/>
          </a:bodyPr>
          <a:lstStyle/>
          <a:p>
            <a:r>
              <a:rPr lang="sv-S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Mittuniversitetet</a:t>
            </a:r>
            <a:endParaRPr lang="sv-S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Rak 8"/>
          <p:cNvCxnSpPr/>
          <p:nvPr userDrawn="1"/>
        </p:nvCxnSpPr>
        <p:spPr>
          <a:xfrm>
            <a:off x="852048" y="6310166"/>
            <a:ext cx="10512000" cy="0"/>
          </a:xfrm>
          <a:prstGeom prst="line">
            <a:avLst/>
          </a:prstGeom>
          <a:ln w="31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3031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650" r:id="rId4"/>
    <p:sldLayoutId id="2147483651" r:id="rId5"/>
    <p:sldLayoutId id="2147483662" r:id="rId6"/>
    <p:sldLayoutId id="2147483652" r:id="rId7"/>
    <p:sldLayoutId id="2147483665" r:id="rId8"/>
    <p:sldLayoutId id="2147483663" r:id="rId9"/>
    <p:sldLayoutId id="2147483664" r:id="rId10"/>
    <p:sldLayoutId id="2147483653" r:id="rId11"/>
    <p:sldLayoutId id="2147483654" r:id="rId12"/>
    <p:sldLayoutId id="2147483655" r:id="rId13"/>
  </p:sldLayoutIdLst>
  <p:txStyles>
    <p:titleStyle>
      <a:lvl1pPr algn="l" defTabSz="914400" rtl="0" eaLnBrk="1" latinLnBrk="0" hangingPunct="1">
        <a:lnSpc>
          <a:spcPts val="3600"/>
        </a:lnSpc>
        <a:spcBef>
          <a:spcPct val="0"/>
        </a:spcBef>
        <a:buNone/>
        <a:defRPr sz="2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500"/>
        </a:spcBef>
        <a:spcAft>
          <a:spcPts val="0"/>
        </a:spcAft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orient="horz" pos="1094" userDrawn="1">
          <p15:clr>
            <a:srgbClr val="F26B43"/>
          </p15:clr>
        </p15:guide>
        <p15:guide id="4" orient="horz" pos="1480" userDrawn="1">
          <p15:clr>
            <a:srgbClr val="F26B43"/>
          </p15:clr>
        </p15:guide>
        <p15:guide id="5" pos="50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5.jpeg"/><Relationship Id="rId3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24158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5" name="Platshållare för bild 4" descr="pptbild_demicom.jpg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8" b="502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2817704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8800" y="1540800"/>
            <a:ext cx="10550525" cy="652145"/>
          </a:xfrm>
        </p:spPr>
        <p:txBody>
          <a:bodyPr/>
          <a:lstStyle/>
          <a:p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800" y="2237129"/>
            <a:ext cx="10550525" cy="3836963"/>
          </a:xfrm>
        </p:spPr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481562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8800" y="1542415"/>
            <a:ext cx="10514999" cy="652145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3"/>
          </p:nvPr>
        </p:nvSpPr>
        <p:spPr>
          <a:xfrm>
            <a:off x="838800" y="2235599"/>
            <a:ext cx="5180400" cy="3942000"/>
          </a:xfrm>
        </p:spPr>
        <p:txBody>
          <a:bodyPr/>
          <a:lstStyle/>
          <a:p>
            <a:endParaRPr lang="sv-SE" dirty="0"/>
          </a:p>
        </p:txBody>
      </p:sp>
      <p:pic>
        <p:nvPicPr>
          <p:cNvPr id="6" name="Platshållare för bild 5"/>
          <p:cNvPicPr>
            <a:picLocks noGrp="1" noChangeAspect="1"/>
          </p:cNvPicPr>
          <p:nvPr>
            <p:ph type="pic"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35" b="2463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477962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8800" y="1542415"/>
            <a:ext cx="10515600" cy="652145"/>
          </a:xfrm>
        </p:spPr>
        <p:txBody>
          <a:bodyPr/>
          <a:lstStyle/>
          <a:p>
            <a:endParaRPr lang="sv-SE" dirty="0"/>
          </a:p>
        </p:txBody>
      </p:sp>
      <p:pic>
        <p:nvPicPr>
          <p:cNvPr id="4" name="Platshållare för bild 3"/>
          <p:cNvPicPr>
            <a:picLocks noGrp="1" noChangeAspect="1"/>
          </p:cNvPicPr>
          <p:nvPr>
            <p:ph type="pic" sz="quarter" idx="1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35" b="24635"/>
          <a:stretch>
            <a:fillRect/>
          </a:stretch>
        </p:blipFill>
        <p:spPr/>
      </p:pic>
      <p:pic>
        <p:nvPicPr>
          <p:cNvPr id="8" name="Platshållare för bild 7"/>
          <p:cNvPicPr>
            <a:picLocks noGrp="1" noChangeAspect="1"/>
          </p:cNvPicPr>
          <p:nvPr>
            <p:ph type="pic"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5" r="619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870557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03867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Mittuniversitetet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5CB9"/>
      </a:accent1>
      <a:accent2>
        <a:srgbClr val="00BFD6"/>
      </a:accent2>
      <a:accent3>
        <a:srgbClr val="007934"/>
      </a:accent3>
      <a:accent4>
        <a:srgbClr val="3FAE2A"/>
      </a:accent4>
      <a:accent5>
        <a:srgbClr val="706259"/>
      </a:accent5>
      <a:accent6>
        <a:srgbClr val="AEA299"/>
      </a:accent6>
      <a:hlink>
        <a:srgbClr val="0563C1"/>
      </a:hlink>
      <a:folHlink>
        <a:srgbClr val="954F72"/>
      </a:folHlink>
    </a:clrScheme>
    <a:fontScheme name="PP Mittuniversitete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16.9.potx" id="{423A487E-190D-4AAA-8E02-E1F7A86C16D3}" vid="{02B416E7-63EA-42F6-A429-7C35B2B8FCE6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588</TotalTime>
  <Words>0</Words>
  <Application>Microsoft Macintosh PowerPoint</Application>
  <PresentationFormat>Anpassad</PresentationFormat>
  <Paragraphs>0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6</vt:i4>
      </vt:variant>
    </vt:vector>
  </HeadingPairs>
  <TitlesOfParts>
    <vt:vector size="7" baseType="lpstr">
      <vt:lpstr>Office-tema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Jesper Ek</dc:creator>
  <cp:lastModifiedBy>Victoria Engholm</cp:lastModifiedBy>
  <cp:revision>93</cp:revision>
  <cp:lastPrinted>2015-05-26T13:42:18Z</cp:lastPrinted>
  <dcterms:created xsi:type="dcterms:W3CDTF">2015-04-23T14:32:50Z</dcterms:created>
  <dcterms:modified xsi:type="dcterms:W3CDTF">2015-12-03T10:22:23Z</dcterms:modified>
</cp:coreProperties>
</file>