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4"/>
    <p:sldMasterId id="2147483830" r:id="rId5"/>
    <p:sldMasterId id="2147483847" r:id="rId6"/>
    <p:sldMasterId id="2147483868" r:id="rId7"/>
    <p:sldMasterId id="2147483867" r:id="rId8"/>
  </p:sldMasterIdLst>
  <p:notesMasterIdLst>
    <p:notesMasterId r:id="rId30"/>
  </p:notesMasterIdLst>
  <p:handoutMasterIdLst>
    <p:handoutMasterId r:id="rId31"/>
  </p:handoutMasterIdLst>
  <p:sldIdLst>
    <p:sldId id="347" r:id="rId9"/>
    <p:sldId id="271" r:id="rId10"/>
    <p:sldId id="506" r:id="rId11"/>
    <p:sldId id="326" r:id="rId12"/>
    <p:sldId id="327" r:id="rId13"/>
    <p:sldId id="328" r:id="rId14"/>
    <p:sldId id="346" r:id="rId15"/>
    <p:sldId id="502" r:id="rId16"/>
    <p:sldId id="505" r:id="rId17"/>
    <p:sldId id="364" r:id="rId18"/>
    <p:sldId id="501" r:id="rId19"/>
    <p:sldId id="305" r:id="rId20"/>
    <p:sldId id="352" r:id="rId21"/>
    <p:sldId id="348" r:id="rId22"/>
    <p:sldId id="350" r:id="rId23"/>
    <p:sldId id="503" r:id="rId24"/>
    <p:sldId id="349" r:id="rId25"/>
    <p:sldId id="351" r:id="rId26"/>
    <p:sldId id="507" r:id="rId27"/>
    <p:sldId id="353" r:id="rId28"/>
    <p:sldId id="504" r:id="rId29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/ Välkommen" id="{922630E1-5094-4B7C-BF65-81BEFB62F53F}">
          <p14:sldIdLst>
            <p14:sldId id="347"/>
            <p14:sldId id="271"/>
            <p14:sldId id="506"/>
            <p14:sldId id="326"/>
            <p14:sldId id="327"/>
            <p14:sldId id="328"/>
            <p14:sldId id="346"/>
            <p14:sldId id="502"/>
            <p14:sldId id="505"/>
            <p14:sldId id="364"/>
            <p14:sldId id="501"/>
            <p14:sldId id="305"/>
            <p14:sldId id="352"/>
            <p14:sldId id="348"/>
            <p14:sldId id="350"/>
            <p14:sldId id="503"/>
            <p14:sldId id="349"/>
            <p14:sldId id="351"/>
            <p14:sldId id="507"/>
            <p14:sldId id="353"/>
            <p14:sldId id="504"/>
          </p14:sldIdLst>
        </p14:section>
        <p14:section name="Textsidor" id="{819CCB62-EDFF-4AA2-88A2-C69CD6FD26F9}">
          <p14:sldIdLst/>
        </p14:section>
        <p14:section name="Diagram" id="{7410C68C-8526-461A-9C91-E39769FEC980}">
          <p14:sldIdLst/>
        </p14:section>
        <p14:section name="Slut" id="{8BAF2EBF-3C48-4FF2-A8EE-541397B303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03B70-F74F-4690-AD3F-ECDDD4480F5B}" v="11" dt="2024-06-01T12:36:53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6327" autoAdjust="0"/>
  </p:normalViewPr>
  <p:slideViewPr>
    <p:cSldViewPr snapToGrid="0" showGuides="1">
      <p:cViewPr varScale="1">
        <p:scale>
          <a:sx n="91" d="100"/>
          <a:sy n="91" d="100"/>
        </p:scale>
        <p:origin x="2718" y="1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A16E4-683B-44BB-9B31-955DEECAD09A}" type="doc">
      <dgm:prSet loTypeId="urn:microsoft.com/office/officeart/2005/8/layout/target1" loCatId="relationship" qsTypeId="urn:microsoft.com/office/officeart/2005/8/quickstyle/simple1" qsCatId="simple" csTypeId="urn:microsoft.com/office/officeart/2005/8/colors/accent0_1" csCatId="mainScheme" phldr="1"/>
      <dgm:spPr/>
    </dgm:pt>
    <dgm:pt modelId="{C4A0D906-01BA-4577-B6CD-C77E2B9E0ED8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Anpassningspolitik</a:t>
          </a:r>
        </a:p>
      </dgm:t>
    </dgm:pt>
    <dgm:pt modelId="{08B35B0C-7E4F-4269-8D45-C0645156300A}" type="parTrans" cxnId="{5A3C452A-1E2B-41E4-8547-2D1F4D409865}">
      <dgm:prSet/>
      <dgm:spPr/>
      <dgm:t>
        <a:bodyPr/>
        <a:lstStyle/>
        <a:p>
          <a:endParaRPr lang="sv-SE"/>
        </a:p>
      </dgm:t>
    </dgm:pt>
    <dgm:pt modelId="{5EDF7BE5-4A70-42F9-9F00-0EDCA01AB5CD}" type="sibTrans" cxnId="{5A3C452A-1E2B-41E4-8547-2D1F4D409865}">
      <dgm:prSet/>
      <dgm:spPr/>
      <dgm:t>
        <a:bodyPr/>
        <a:lstStyle/>
        <a:p>
          <a:endParaRPr lang="sv-SE"/>
        </a:p>
      </dgm:t>
    </dgm:pt>
    <dgm:pt modelId="{CAE10C4F-DA3E-49D6-A920-E04687CD7AD3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gm:t>
    </dgm:pt>
    <dgm:pt modelId="{90E6797D-A23C-4C3D-A589-FFA2DEE2FCB7}" type="parTrans" cxnId="{44826886-45EC-4085-A8A5-A54211CAFEFA}">
      <dgm:prSet/>
      <dgm:spPr/>
      <dgm:t>
        <a:bodyPr/>
        <a:lstStyle/>
        <a:p>
          <a:endParaRPr lang="sv-SE"/>
        </a:p>
      </dgm:t>
    </dgm:pt>
    <dgm:pt modelId="{B2E58B71-99B7-463C-A2EB-87F91426190F}" type="sibTrans" cxnId="{44826886-45EC-4085-A8A5-A54211CAFEFA}">
      <dgm:prSet/>
      <dgm:spPr/>
      <dgm:t>
        <a:bodyPr/>
        <a:lstStyle/>
        <a:p>
          <a:endParaRPr lang="sv-SE"/>
        </a:p>
      </dgm:t>
    </dgm:pt>
    <dgm:pt modelId="{81FB37C2-7F16-487C-A981-C71C124AB88A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Politik för territoriell likvärdighet</a:t>
          </a:r>
          <a:endParaRPr lang="sv-SE" sz="2400" b="0" dirty="0">
            <a:latin typeface="+mj-lt"/>
            <a:cs typeface="Calibri" panose="020F0502020204030204" pitchFamily="34" charset="0"/>
          </a:endParaRPr>
        </a:p>
      </dgm:t>
    </dgm:pt>
    <dgm:pt modelId="{73600401-826C-4CBB-8230-48568F39F528}" type="parTrans" cxnId="{5D116A32-51FD-49E6-8194-EA691A1F375C}">
      <dgm:prSet/>
      <dgm:spPr/>
      <dgm:t>
        <a:bodyPr/>
        <a:lstStyle/>
        <a:p>
          <a:endParaRPr lang="sv-SE"/>
        </a:p>
      </dgm:t>
    </dgm:pt>
    <dgm:pt modelId="{34AAFE86-E4F7-4E4C-9E4C-4A4AD89D6903}" type="sibTrans" cxnId="{5D116A32-51FD-49E6-8194-EA691A1F375C}">
      <dgm:prSet/>
      <dgm:spPr/>
      <dgm:t>
        <a:bodyPr/>
        <a:lstStyle/>
        <a:p>
          <a:endParaRPr lang="sv-SE"/>
        </a:p>
      </dgm:t>
    </dgm:pt>
    <dgm:pt modelId="{1A322706-1023-43FE-94FE-12BD9AE288DC}" type="pres">
      <dgm:prSet presAssocID="{2C0A16E4-683B-44BB-9B31-955DEECAD09A}" presName="composite" presStyleCnt="0">
        <dgm:presLayoutVars>
          <dgm:chMax val="5"/>
          <dgm:dir/>
          <dgm:resizeHandles val="exact"/>
        </dgm:presLayoutVars>
      </dgm:prSet>
      <dgm:spPr/>
    </dgm:pt>
    <dgm:pt modelId="{F99CA2D9-041E-40FE-8BF5-2EA2E12317AF}" type="pres">
      <dgm:prSet presAssocID="{C4A0D906-01BA-4577-B6CD-C77E2B9E0ED8}" presName="circle1" presStyleLbl="lnNode1" presStyleIdx="0" presStyleCnt="3"/>
      <dgm:spPr>
        <a:solidFill>
          <a:srgbClr val="C00000"/>
        </a:solidFill>
        <a:ln w="76200"/>
      </dgm:spPr>
    </dgm:pt>
    <dgm:pt modelId="{1D25575B-E4C4-42A2-924C-14746FA3F5D0}" type="pres">
      <dgm:prSet presAssocID="{C4A0D906-01BA-4577-B6CD-C77E2B9E0ED8}" presName="text1" presStyleLbl="revTx" presStyleIdx="0" presStyleCnt="3" custScaleX="202294" custScaleY="105547" custLinFactNeighborX="59463" custLinFactNeighborY="-13913">
        <dgm:presLayoutVars>
          <dgm:bulletEnabled val="1"/>
        </dgm:presLayoutVars>
      </dgm:prSet>
      <dgm:spPr/>
    </dgm:pt>
    <dgm:pt modelId="{5F8F8717-2EAC-48FE-A0FD-91530FC0E17A}" type="pres">
      <dgm:prSet presAssocID="{C4A0D906-01BA-4577-B6CD-C77E2B9E0ED8}" presName="line1" presStyleLbl="callout" presStyleIdx="0" presStyleCnt="6"/>
      <dgm:spPr/>
    </dgm:pt>
    <dgm:pt modelId="{2026100D-3523-43BD-BF94-A4A653D9495E}" type="pres">
      <dgm:prSet presAssocID="{C4A0D906-01BA-4577-B6CD-C77E2B9E0ED8}" presName="d1" presStyleLbl="callout" presStyleIdx="1" presStyleCnt="6"/>
      <dgm:spPr/>
    </dgm:pt>
    <dgm:pt modelId="{53847C51-D65B-4055-ADAC-45F3E304DB2F}" type="pres">
      <dgm:prSet presAssocID="{CAE10C4F-DA3E-49D6-A920-E04687CD7AD3}" presName="circle2" presStyleLbl="lnNode1" presStyleIdx="1" presStyleCnt="3"/>
      <dgm:spPr>
        <a:solidFill>
          <a:srgbClr val="FF0000"/>
        </a:solidFill>
        <a:ln w="76200"/>
      </dgm:spPr>
    </dgm:pt>
    <dgm:pt modelId="{1A9B3195-5E99-4556-AA22-7CFE030D3655}" type="pres">
      <dgm:prSet presAssocID="{CAE10C4F-DA3E-49D6-A920-E04687CD7AD3}" presName="text2" presStyleLbl="revTx" presStyleIdx="1" presStyleCnt="3" custScaleX="241874" custScaleY="105547" custLinFactNeighborX="71841" custLinFactNeighborY="0">
        <dgm:presLayoutVars>
          <dgm:bulletEnabled val="1"/>
        </dgm:presLayoutVars>
      </dgm:prSet>
      <dgm:spPr/>
    </dgm:pt>
    <dgm:pt modelId="{968DC04F-6B97-4D83-8012-23EBFB7D3DEE}" type="pres">
      <dgm:prSet presAssocID="{CAE10C4F-DA3E-49D6-A920-E04687CD7AD3}" presName="line2" presStyleLbl="callout" presStyleIdx="2" presStyleCnt="6"/>
      <dgm:spPr/>
    </dgm:pt>
    <dgm:pt modelId="{26F58BE9-E660-4D7E-970F-38BDD20D15BA}" type="pres">
      <dgm:prSet presAssocID="{CAE10C4F-DA3E-49D6-A920-E04687CD7AD3}" presName="d2" presStyleLbl="callout" presStyleIdx="3" presStyleCnt="6"/>
      <dgm:spPr/>
    </dgm:pt>
    <dgm:pt modelId="{327D0494-ACAA-4527-A1E3-5448C085A5C2}" type="pres">
      <dgm:prSet presAssocID="{81FB37C2-7F16-487C-A981-C71C124AB88A}" presName="circle3" presStyleLbl="lnNode1" presStyleIdx="2" presStyleCnt="3" custScaleX="101225" custScaleY="97794"/>
      <dgm:spPr>
        <a:solidFill>
          <a:srgbClr val="FFC000"/>
        </a:solidFill>
        <a:ln w="57150"/>
      </dgm:spPr>
    </dgm:pt>
    <dgm:pt modelId="{D1FD4BA2-2A19-4AF0-9BF9-0FF5E3959A0E}" type="pres">
      <dgm:prSet presAssocID="{81FB37C2-7F16-487C-A981-C71C124AB88A}" presName="text3" presStyleLbl="revTx" presStyleIdx="2" presStyleCnt="3" custScaleX="168681" custScaleY="105547" custLinFactNeighborX="48519">
        <dgm:presLayoutVars>
          <dgm:bulletEnabled val="1"/>
        </dgm:presLayoutVars>
      </dgm:prSet>
      <dgm:spPr/>
    </dgm:pt>
    <dgm:pt modelId="{D8E8D39F-29F1-422B-A225-6CB8AEB3E403}" type="pres">
      <dgm:prSet presAssocID="{81FB37C2-7F16-487C-A981-C71C124AB88A}" presName="line3" presStyleLbl="callout" presStyleIdx="4" presStyleCnt="6"/>
      <dgm:spPr/>
    </dgm:pt>
    <dgm:pt modelId="{B657E1C4-E95F-453A-A10A-572A20A36688}" type="pres">
      <dgm:prSet presAssocID="{81FB37C2-7F16-487C-A981-C71C124AB88A}" presName="d3" presStyleLbl="callout" presStyleIdx="5" presStyleCnt="6"/>
      <dgm:spPr/>
    </dgm:pt>
  </dgm:ptLst>
  <dgm:cxnLst>
    <dgm:cxn modelId="{5A3C452A-1E2B-41E4-8547-2D1F4D409865}" srcId="{2C0A16E4-683B-44BB-9B31-955DEECAD09A}" destId="{C4A0D906-01BA-4577-B6CD-C77E2B9E0ED8}" srcOrd="0" destOrd="0" parTransId="{08B35B0C-7E4F-4269-8D45-C0645156300A}" sibTransId="{5EDF7BE5-4A70-42F9-9F00-0EDCA01AB5CD}"/>
    <dgm:cxn modelId="{5D116A32-51FD-49E6-8194-EA691A1F375C}" srcId="{2C0A16E4-683B-44BB-9B31-955DEECAD09A}" destId="{81FB37C2-7F16-487C-A981-C71C124AB88A}" srcOrd="2" destOrd="0" parTransId="{73600401-826C-4CBB-8230-48568F39F528}" sibTransId="{34AAFE86-E4F7-4E4C-9E4C-4A4AD89D6903}"/>
    <dgm:cxn modelId="{48616F68-E2FA-4286-94FE-E5B22AD6F202}" type="presOf" srcId="{C4A0D906-01BA-4577-B6CD-C77E2B9E0ED8}" destId="{1D25575B-E4C4-42A2-924C-14746FA3F5D0}" srcOrd="0" destOrd="0" presId="urn:microsoft.com/office/officeart/2005/8/layout/target1"/>
    <dgm:cxn modelId="{44826886-45EC-4085-A8A5-A54211CAFEFA}" srcId="{2C0A16E4-683B-44BB-9B31-955DEECAD09A}" destId="{CAE10C4F-DA3E-49D6-A920-E04687CD7AD3}" srcOrd="1" destOrd="0" parTransId="{90E6797D-A23C-4C3D-A589-FFA2DEE2FCB7}" sibTransId="{B2E58B71-99B7-463C-A2EB-87F91426190F}"/>
    <dgm:cxn modelId="{35DC45C0-5B31-411B-B059-6807B54D8BEA}" type="presOf" srcId="{81FB37C2-7F16-487C-A981-C71C124AB88A}" destId="{D1FD4BA2-2A19-4AF0-9BF9-0FF5E3959A0E}" srcOrd="0" destOrd="0" presId="urn:microsoft.com/office/officeart/2005/8/layout/target1"/>
    <dgm:cxn modelId="{2F739EDF-2F9A-43B8-A193-619ED0DA7F4D}" type="presOf" srcId="{2C0A16E4-683B-44BB-9B31-955DEECAD09A}" destId="{1A322706-1023-43FE-94FE-12BD9AE288DC}" srcOrd="0" destOrd="0" presId="urn:microsoft.com/office/officeart/2005/8/layout/target1"/>
    <dgm:cxn modelId="{10E1E7EE-48ED-48EE-BFFB-023357D4C1A6}" type="presOf" srcId="{CAE10C4F-DA3E-49D6-A920-E04687CD7AD3}" destId="{1A9B3195-5E99-4556-AA22-7CFE030D3655}" srcOrd="0" destOrd="0" presId="urn:microsoft.com/office/officeart/2005/8/layout/target1"/>
    <dgm:cxn modelId="{03F168E7-61A5-45AD-A998-E2D5953BB391}" type="presParOf" srcId="{1A322706-1023-43FE-94FE-12BD9AE288DC}" destId="{F99CA2D9-041E-40FE-8BF5-2EA2E12317AF}" srcOrd="0" destOrd="0" presId="urn:microsoft.com/office/officeart/2005/8/layout/target1"/>
    <dgm:cxn modelId="{0D4F9D33-D38B-48FF-A778-5951A00011B1}" type="presParOf" srcId="{1A322706-1023-43FE-94FE-12BD9AE288DC}" destId="{1D25575B-E4C4-42A2-924C-14746FA3F5D0}" srcOrd="1" destOrd="0" presId="urn:microsoft.com/office/officeart/2005/8/layout/target1"/>
    <dgm:cxn modelId="{85CD9C36-4DCA-4D14-B5C3-DF8776622D6E}" type="presParOf" srcId="{1A322706-1023-43FE-94FE-12BD9AE288DC}" destId="{5F8F8717-2EAC-48FE-A0FD-91530FC0E17A}" srcOrd="2" destOrd="0" presId="urn:microsoft.com/office/officeart/2005/8/layout/target1"/>
    <dgm:cxn modelId="{C8F0239B-D969-49E2-A603-30BB46842A21}" type="presParOf" srcId="{1A322706-1023-43FE-94FE-12BD9AE288DC}" destId="{2026100D-3523-43BD-BF94-A4A653D9495E}" srcOrd="3" destOrd="0" presId="urn:microsoft.com/office/officeart/2005/8/layout/target1"/>
    <dgm:cxn modelId="{C13CA98A-1C6E-4A86-BF6B-F5CDE70A89ED}" type="presParOf" srcId="{1A322706-1023-43FE-94FE-12BD9AE288DC}" destId="{53847C51-D65B-4055-ADAC-45F3E304DB2F}" srcOrd="4" destOrd="0" presId="urn:microsoft.com/office/officeart/2005/8/layout/target1"/>
    <dgm:cxn modelId="{A2060121-E253-456F-8599-C2568EA49EBF}" type="presParOf" srcId="{1A322706-1023-43FE-94FE-12BD9AE288DC}" destId="{1A9B3195-5E99-4556-AA22-7CFE030D3655}" srcOrd="5" destOrd="0" presId="urn:microsoft.com/office/officeart/2005/8/layout/target1"/>
    <dgm:cxn modelId="{2430119C-A58C-414C-9ADB-D6358DED958C}" type="presParOf" srcId="{1A322706-1023-43FE-94FE-12BD9AE288DC}" destId="{968DC04F-6B97-4D83-8012-23EBFB7D3DEE}" srcOrd="6" destOrd="0" presId="urn:microsoft.com/office/officeart/2005/8/layout/target1"/>
    <dgm:cxn modelId="{88F785F6-1B93-424B-8E98-4033274D3C8B}" type="presParOf" srcId="{1A322706-1023-43FE-94FE-12BD9AE288DC}" destId="{26F58BE9-E660-4D7E-970F-38BDD20D15BA}" srcOrd="7" destOrd="0" presId="urn:microsoft.com/office/officeart/2005/8/layout/target1"/>
    <dgm:cxn modelId="{2EE6EDD0-624B-4648-B91C-A658DFA57D12}" type="presParOf" srcId="{1A322706-1023-43FE-94FE-12BD9AE288DC}" destId="{327D0494-ACAA-4527-A1E3-5448C085A5C2}" srcOrd="8" destOrd="0" presId="urn:microsoft.com/office/officeart/2005/8/layout/target1"/>
    <dgm:cxn modelId="{613C1774-C98D-4AEE-AE9A-E4BE835C97DD}" type="presParOf" srcId="{1A322706-1023-43FE-94FE-12BD9AE288DC}" destId="{D1FD4BA2-2A19-4AF0-9BF9-0FF5E3959A0E}" srcOrd="9" destOrd="0" presId="urn:microsoft.com/office/officeart/2005/8/layout/target1"/>
    <dgm:cxn modelId="{77538E0E-C43A-4295-9E44-0A3438CF30E6}" type="presParOf" srcId="{1A322706-1023-43FE-94FE-12BD9AE288DC}" destId="{D8E8D39F-29F1-422B-A225-6CB8AEB3E403}" srcOrd="10" destOrd="0" presId="urn:microsoft.com/office/officeart/2005/8/layout/target1"/>
    <dgm:cxn modelId="{0CC9C51C-2C53-4781-94E3-6E4D6A59426E}" type="presParOf" srcId="{1A322706-1023-43FE-94FE-12BD9AE288DC}" destId="{B657E1C4-E95F-453A-A10A-572A20A3668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A16E4-683B-44BB-9B31-955DEECAD09A}" type="doc">
      <dgm:prSet loTypeId="urn:microsoft.com/office/officeart/2005/8/layout/target1" loCatId="relationship" qsTypeId="urn:microsoft.com/office/officeart/2005/8/quickstyle/simple1" qsCatId="simple" csTypeId="urn:microsoft.com/office/officeart/2005/8/colors/accent0_1" csCatId="mainScheme" phldr="1"/>
      <dgm:spPr/>
    </dgm:pt>
    <dgm:pt modelId="{C4A0D906-01BA-4577-B6CD-C77E2B9E0ED8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Calibri" panose="020F0502020204030204" pitchFamily="34" charset="0"/>
            </a:rPr>
            <a:t>Anpassningspolitik</a:t>
          </a:r>
        </a:p>
      </dgm:t>
    </dgm:pt>
    <dgm:pt modelId="{08B35B0C-7E4F-4269-8D45-C0645156300A}" type="parTrans" cxnId="{5A3C452A-1E2B-41E4-8547-2D1F4D409865}">
      <dgm:prSet/>
      <dgm:spPr/>
      <dgm:t>
        <a:bodyPr/>
        <a:lstStyle/>
        <a:p>
          <a:endParaRPr lang="sv-SE"/>
        </a:p>
      </dgm:t>
    </dgm:pt>
    <dgm:pt modelId="{5EDF7BE5-4A70-42F9-9F00-0EDCA01AB5CD}" type="sibTrans" cxnId="{5A3C452A-1E2B-41E4-8547-2D1F4D409865}">
      <dgm:prSet/>
      <dgm:spPr/>
      <dgm:t>
        <a:bodyPr/>
        <a:lstStyle/>
        <a:p>
          <a:endParaRPr lang="sv-SE"/>
        </a:p>
      </dgm:t>
    </dgm:pt>
    <dgm:pt modelId="{CAE10C4F-DA3E-49D6-A920-E04687CD7AD3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bg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gm:t>
    </dgm:pt>
    <dgm:pt modelId="{90E6797D-A23C-4C3D-A589-FFA2DEE2FCB7}" type="parTrans" cxnId="{44826886-45EC-4085-A8A5-A54211CAFEFA}">
      <dgm:prSet/>
      <dgm:spPr/>
      <dgm:t>
        <a:bodyPr/>
        <a:lstStyle/>
        <a:p>
          <a:endParaRPr lang="sv-SE"/>
        </a:p>
      </dgm:t>
    </dgm:pt>
    <dgm:pt modelId="{B2E58B71-99B7-463C-A2EB-87F91426190F}" type="sibTrans" cxnId="{44826886-45EC-4085-A8A5-A54211CAFEFA}">
      <dgm:prSet/>
      <dgm:spPr/>
      <dgm:t>
        <a:bodyPr/>
        <a:lstStyle/>
        <a:p>
          <a:endParaRPr lang="sv-SE"/>
        </a:p>
      </dgm:t>
    </dgm:pt>
    <dgm:pt modelId="{81FB37C2-7F16-487C-A981-C71C124AB88A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bg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Politik för territoriell likvärdighet</a:t>
          </a:r>
        </a:p>
      </dgm:t>
    </dgm:pt>
    <dgm:pt modelId="{73600401-826C-4CBB-8230-48568F39F528}" type="parTrans" cxnId="{5D116A32-51FD-49E6-8194-EA691A1F375C}">
      <dgm:prSet/>
      <dgm:spPr/>
      <dgm:t>
        <a:bodyPr/>
        <a:lstStyle/>
        <a:p>
          <a:endParaRPr lang="sv-SE"/>
        </a:p>
      </dgm:t>
    </dgm:pt>
    <dgm:pt modelId="{34AAFE86-E4F7-4E4C-9E4C-4A4AD89D6903}" type="sibTrans" cxnId="{5D116A32-51FD-49E6-8194-EA691A1F375C}">
      <dgm:prSet/>
      <dgm:spPr/>
      <dgm:t>
        <a:bodyPr/>
        <a:lstStyle/>
        <a:p>
          <a:endParaRPr lang="sv-SE"/>
        </a:p>
      </dgm:t>
    </dgm:pt>
    <dgm:pt modelId="{1A322706-1023-43FE-94FE-12BD9AE288DC}" type="pres">
      <dgm:prSet presAssocID="{2C0A16E4-683B-44BB-9B31-955DEECAD09A}" presName="composite" presStyleCnt="0">
        <dgm:presLayoutVars>
          <dgm:chMax val="5"/>
          <dgm:dir/>
          <dgm:resizeHandles val="exact"/>
        </dgm:presLayoutVars>
      </dgm:prSet>
      <dgm:spPr/>
    </dgm:pt>
    <dgm:pt modelId="{F99CA2D9-041E-40FE-8BF5-2EA2E12317AF}" type="pres">
      <dgm:prSet presAssocID="{C4A0D906-01BA-4577-B6CD-C77E2B9E0ED8}" presName="circle1" presStyleLbl="lnNode1" presStyleIdx="0" presStyleCnt="3"/>
      <dgm:spPr>
        <a:solidFill>
          <a:srgbClr val="C00000"/>
        </a:solidFill>
        <a:ln w="76200"/>
      </dgm:spPr>
    </dgm:pt>
    <dgm:pt modelId="{1D25575B-E4C4-42A2-924C-14746FA3F5D0}" type="pres">
      <dgm:prSet presAssocID="{C4A0D906-01BA-4577-B6CD-C77E2B9E0ED8}" presName="text1" presStyleLbl="revTx" presStyleIdx="0" presStyleCnt="3" custScaleX="202294" custScaleY="105547" custLinFactNeighborX="59463" custLinFactNeighborY="-13913">
        <dgm:presLayoutVars>
          <dgm:bulletEnabled val="1"/>
        </dgm:presLayoutVars>
      </dgm:prSet>
      <dgm:spPr/>
    </dgm:pt>
    <dgm:pt modelId="{5F8F8717-2EAC-48FE-A0FD-91530FC0E17A}" type="pres">
      <dgm:prSet presAssocID="{C4A0D906-01BA-4577-B6CD-C77E2B9E0ED8}" presName="line1" presStyleLbl="callout" presStyleIdx="0" presStyleCnt="6"/>
      <dgm:spPr/>
    </dgm:pt>
    <dgm:pt modelId="{2026100D-3523-43BD-BF94-A4A653D9495E}" type="pres">
      <dgm:prSet presAssocID="{C4A0D906-01BA-4577-B6CD-C77E2B9E0ED8}" presName="d1" presStyleLbl="callout" presStyleIdx="1" presStyleCnt="6"/>
      <dgm:spPr/>
    </dgm:pt>
    <dgm:pt modelId="{53847C51-D65B-4055-ADAC-45F3E304DB2F}" type="pres">
      <dgm:prSet presAssocID="{CAE10C4F-DA3E-49D6-A920-E04687CD7AD3}" presName="circle2" presStyleLbl="lnNode1" presStyleIdx="1" presStyleCnt="3"/>
      <dgm:spPr>
        <a:solidFill>
          <a:schemeClr val="bg2">
            <a:lumMod val="95000"/>
          </a:schemeClr>
        </a:solidFill>
        <a:ln w="76200"/>
      </dgm:spPr>
    </dgm:pt>
    <dgm:pt modelId="{1A9B3195-5E99-4556-AA22-7CFE030D3655}" type="pres">
      <dgm:prSet presAssocID="{CAE10C4F-DA3E-49D6-A920-E04687CD7AD3}" presName="text2" presStyleLbl="revTx" presStyleIdx="1" presStyleCnt="3" custScaleX="241874" custScaleY="105547" custLinFactNeighborX="71841" custLinFactNeighborY="0">
        <dgm:presLayoutVars>
          <dgm:bulletEnabled val="1"/>
        </dgm:presLayoutVars>
      </dgm:prSet>
      <dgm:spPr/>
    </dgm:pt>
    <dgm:pt modelId="{968DC04F-6B97-4D83-8012-23EBFB7D3DEE}" type="pres">
      <dgm:prSet presAssocID="{CAE10C4F-DA3E-49D6-A920-E04687CD7AD3}" presName="line2" presStyleLbl="callout" presStyleIdx="2" presStyleCnt="6"/>
      <dgm:spPr/>
    </dgm:pt>
    <dgm:pt modelId="{26F58BE9-E660-4D7E-970F-38BDD20D15BA}" type="pres">
      <dgm:prSet presAssocID="{CAE10C4F-DA3E-49D6-A920-E04687CD7AD3}" presName="d2" presStyleLbl="callout" presStyleIdx="3" presStyleCnt="6"/>
      <dgm:spPr/>
    </dgm:pt>
    <dgm:pt modelId="{327D0494-ACAA-4527-A1E3-5448C085A5C2}" type="pres">
      <dgm:prSet presAssocID="{81FB37C2-7F16-487C-A981-C71C124AB88A}" presName="circle3" presStyleLbl="lnNode1" presStyleIdx="2" presStyleCnt="3" custScaleX="101225" custScaleY="97794"/>
      <dgm:spPr>
        <a:solidFill>
          <a:schemeClr val="bg2"/>
        </a:solidFill>
        <a:ln w="57150"/>
      </dgm:spPr>
    </dgm:pt>
    <dgm:pt modelId="{D1FD4BA2-2A19-4AF0-9BF9-0FF5E3959A0E}" type="pres">
      <dgm:prSet presAssocID="{81FB37C2-7F16-487C-A981-C71C124AB88A}" presName="text3" presStyleLbl="revTx" presStyleIdx="2" presStyleCnt="3" custScaleX="168681" custScaleY="105547" custLinFactNeighborX="48519">
        <dgm:presLayoutVars>
          <dgm:bulletEnabled val="1"/>
        </dgm:presLayoutVars>
      </dgm:prSet>
      <dgm:spPr/>
    </dgm:pt>
    <dgm:pt modelId="{D8E8D39F-29F1-422B-A225-6CB8AEB3E403}" type="pres">
      <dgm:prSet presAssocID="{81FB37C2-7F16-487C-A981-C71C124AB88A}" presName="line3" presStyleLbl="callout" presStyleIdx="4" presStyleCnt="6"/>
      <dgm:spPr/>
    </dgm:pt>
    <dgm:pt modelId="{B657E1C4-E95F-453A-A10A-572A20A36688}" type="pres">
      <dgm:prSet presAssocID="{81FB37C2-7F16-487C-A981-C71C124AB88A}" presName="d3" presStyleLbl="callout" presStyleIdx="5" presStyleCnt="6"/>
      <dgm:spPr/>
    </dgm:pt>
  </dgm:ptLst>
  <dgm:cxnLst>
    <dgm:cxn modelId="{5A3C452A-1E2B-41E4-8547-2D1F4D409865}" srcId="{2C0A16E4-683B-44BB-9B31-955DEECAD09A}" destId="{C4A0D906-01BA-4577-B6CD-C77E2B9E0ED8}" srcOrd="0" destOrd="0" parTransId="{08B35B0C-7E4F-4269-8D45-C0645156300A}" sibTransId="{5EDF7BE5-4A70-42F9-9F00-0EDCA01AB5CD}"/>
    <dgm:cxn modelId="{5D116A32-51FD-49E6-8194-EA691A1F375C}" srcId="{2C0A16E4-683B-44BB-9B31-955DEECAD09A}" destId="{81FB37C2-7F16-487C-A981-C71C124AB88A}" srcOrd="2" destOrd="0" parTransId="{73600401-826C-4CBB-8230-48568F39F528}" sibTransId="{34AAFE86-E4F7-4E4C-9E4C-4A4AD89D6903}"/>
    <dgm:cxn modelId="{48616F68-E2FA-4286-94FE-E5B22AD6F202}" type="presOf" srcId="{C4A0D906-01BA-4577-B6CD-C77E2B9E0ED8}" destId="{1D25575B-E4C4-42A2-924C-14746FA3F5D0}" srcOrd="0" destOrd="0" presId="urn:microsoft.com/office/officeart/2005/8/layout/target1"/>
    <dgm:cxn modelId="{44826886-45EC-4085-A8A5-A54211CAFEFA}" srcId="{2C0A16E4-683B-44BB-9B31-955DEECAD09A}" destId="{CAE10C4F-DA3E-49D6-A920-E04687CD7AD3}" srcOrd="1" destOrd="0" parTransId="{90E6797D-A23C-4C3D-A589-FFA2DEE2FCB7}" sibTransId="{B2E58B71-99B7-463C-A2EB-87F91426190F}"/>
    <dgm:cxn modelId="{35DC45C0-5B31-411B-B059-6807B54D8BEA}" type="presOf" srcId="{81FB37C2-7F16-487C-A981-C71C124AB88A}" destId="{D1FD4BA2-2A19-4AF0-9BF9-0FF5E3959A0E}" srcOrd="0" destOrd="0" presId="urn:microsoft.com/office/officeart/2005/8/layout/target1"/>
    <dgm:cxn modelId="{2F739EDF-2F9A-43B8-A193-619ED0DA7F4D}" type="presOf" srcId="{2C0A16E4-683B-44BB-9B31-955DEECAD09A}" destId="{1A322706-1023-43FE-94FE-12BD9AE288DC}" srcOrd="0" destOrd="0" presId="urn:microsoft.com/office/officeart/2005/8/layout/target1"/>
    <dgm:cxn modelId="{10E1E7EE-48ED-48EE-BFFB-023357D4C1A6}" type="presOf" srcId="{CAE10C4F-DA3E-49D6-A920-E04687CD7AD3}" destId="{1A9B3195-5E99-4556-AA22-7CFE030D3655}" srcOrd="0" destOrd="0" presId="urn:microsoft.com/office/officeart/2005/8/layout/target1"/>
    <dgm:cxn modelId="{03F168E7-61A5-45AD-A998-E2D5953BB391}" type="presParOf" srcId="{1A322706-1023-43FE-94FE-12BD9AE288DC}" destId="{F99CA2D9-041E-40FE-8BF5-2EA2E12317AF}" srcOrd="0" destOrd="0" presId="urn:microsoft.com/office/officeart/2005/8/layout/target1"/>
    <dgm:cxn modelId="{0D4F9D33-D38B-48FF-A778-5951A00011B1}" type="presParOf" srcId="{1A322706-1023-43FE-94FE-12BD9AE288DC}" destId="{1D25575B-E4C4-42A2-924C-14746FA3F5D0}" srcOrd="1" destOrd="0" presId="urn:microsoft.com/office/officeart/2005/8/layout/target1"/>
    <dgm:cxn modelId="{85CD9C36-4DCA-4D14-B5C3-DF8776622D6E}" type="presParOf" srcId="{1A322706-1023-43FE-94FE-12BD9AE288DC}" destId="{5F8F8717-2EAC-48FE-A0FD-91530FC0E17A}" srcOrd="2" destOrd="0" presId="urn:microsoft.com/office/officeart/2005/8/layout/target1"/>
    <dgm:cxn modelId="{C8F0239B-D969-49E2-A603-30BB46842A21}" type="presParOf" srcId="{1A322706-1023-43FE-94FE-12BD9AE288DC}" destId="{2026100D-3523-43BD-BF94-A4A653D9495E}" srcOrd="3" destOrd="0" presId="urn:microsoft.com/office/officeart/2005/8/layout/target1"/>
    <dgm:cxn modelId="{C13CA98A-1C6E-4A86-BF6B-F5CDE70A89ED}" type="presParOf" srcId="{1A322706-1023-43FE-94FE-12BD9AE288DC}" destId="{53847C51-D65B-4055-ADAC-45F3E304DB2F}" srcOrd="4" destOrd="0" presId="urn:microsoft.com/office/officeart/2005/8/layout/target1"/>
    <dgm:cxn modelId="{A2060121-E253-456F-8599-C2568EA49EBF}" type="presParOf" srcId="{1A322706-1023-43FE-94FE-12BD9AE288DC}" destId="{1A9B3195-5E99-4556-AA22-7CFE030D3655}" srcOrd="5" destOrd="0" presId="urn:microsoft.com/office/officeart/2005/8/layout/target1"/>
    <dgm:cxn modelId="{2430119C-A58C-414C-9ADB-D6358DED958C}" type="presParOf" srcId="{1A322706-1023-43FE-94FE-12BD9AE288DC}" destId="{968DC04F-6B97-4D83-8012-23EBFB7D3DEE}" srcOrd="6" destOrd="0" presId="urn:microsoft.com/office/officeart/2005/8/layout/target1"/>
    <dgm:cxn modelId="{88F785F6-1B93-424B-8E98-4033274D3C8B}" type="presParOf" srcId="{1A322706-1023-43FE-94FE-12BD9AE288DC}" destId="{26F58BE9-E660-4D7E-970F-38BDD20D15BA}" srcOrd="7" destOrd="0" presId="urn:microsoft.com/office/officeart/2005/8/layout/target1"/>
    <dgm:cxn modelId="{2EE6EDD0-624B-4648-B91C-A658DFA57D12}" type="presParOf" srcId="{1A322706-1023-43FE-94FE-12BD9AE288DC}" destId="{327D0494-ACAA-4527-A1E3-5448C085A5C2}" srcOrd="8" destOrd="0" presId="urn:microsoft.com/office/officeart/2005/8/layout/target1"/>
    <dgm:cxn modelId="{613C1774-C98D-4AEE-AE9A-E4BE835C97DD}" type="presParOf" srcId="{1A322706-1023-43FE-94FE-12BD9AE288DC}" destId="{D1FD4BA2-2A19-4AF0-9BF9-0FF5E3959A0E}" srcOrd="9" destOrd="0" presId="urn:microsoft.com/office/officeart/2005/8/layout/target1"/>
    <dgm:cxn modelId="{77538E0E-C43A-4295-9E44-0A3438CF30E6}" type="presParOf" srcId="{1A322706-1023-43FE-94FE-12BD9AE288DC}" destId="{D8E8D39F-29F1-422B-A225-6CB8AEB3E403}" srcOrd="10" destOrd="0" presId="urn:microsoft.com/office/officeart/2005/8/layout/target1"/>
    <dgm:cxn modelId="{0CC9C51C-2C53-4781-94E3-6E4D6A59426E}" type="presParOf" srcId="{1A322706-1023-43FE-94FE-12BD9AE288DC}" destId="{B657E1C4-E95F-453A-A10A-572A20A3668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A16E4-683B-44BB-9B31-955DEECAD09A}" type="doc">
      <dgm:prSet loTypeId="urn:microsoft.com/office/officeart/2005/8/layout/target1" loCatId="relationship" qsTypeId="urn:microsoft.com/office/officeart/2005/8/quickstyle/simple1" qsCatId="simple" csTypeId="urn:microsoft.com/office/officeart/2005/8/colors/accent0_1" csCatId="mainScheme" phldr="1"/>
      <dgm:spPr/>
    </dgm:pt>
    <dgm:pt modelId="{C4A0D906-01BA-4577-B6CD-C77E2B9E0ED8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bg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Anpassningspolitik</a:t>
          </a:r>
        </a:p>
      </dgm:t>
    </dgm:pt>
    <dgm:pt modelId="{08B35B0C-7E4F-4269-8D45-C0645156300A}" type="parTrans" cxnId="{5A3C452A-1E2B-41E4-8547-2D1F4D409865}">
      <dgm:prSet/>
      <dgm:spPr/>
      <dgm:t>
        <a:bodyPr/>
        <a:lstStyle/>
        <a:p>
          <a:endParaRPr lang="sv-SE"/>
        </a:p>
      </dgm:t>
    </dgm:pt>
    <dgm:pt modelId="{5EDF7BE5-4A70-42F9-9F00-0EDCA01AB5CD}" type="sibTrans" cxnId="{5A3C452A-1E2B-41E4-8547-2D1F4D409865}">
      <dgm:prSet/>
      <dgm:spPr/>
      <dgm:t>
        <a:bodyPr/>
        <a:lstStyle/>
        <a:p>
          <a:endParaRPr lang="sv-SE"/>
        </a:p>
      </dgm:t>
    </dgm:pt>
    <dgm:pt modelId="{CAE10C4F-DA3E-49D6-A920-E04687CD7AD3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gm:t>
    </dgm:pt>
    <dgm:pt modelId="{90E6797D-A23C-4C3D-A589-FFA2DEE2FCB7}" type="parTrans" cxnId="{44826886-45EC-4085-A8A5-A54211CAFEFA}">
      <dgm:prSet/>
      <dgm:spPr/>
      <dgm:t>
        <a:bodyPr/>
        <a:lstStyle/>
        <a:p>
          <a:endParaRPr lang="sv-SE"/>
        </a:p>
      </dgm:t>
    </dgm:pt>
    <dgm:pt modelId="{B2E58B71-99B7-463C-A2EB-87F91426190F}" type="sibTrans" cxnId="{44826886-45EC-4085-A8A5-A54211CAFEFA}">
      <dgm:prSet/>
      <dgm:spPr/>
      <dgm:t>
        <a:bodyPr/>
        <a:lstStyle/>
        <a:p>
          <a:endParaRPr lang="sv-SE"/>
        </a:p>
      </dgm:t>
    </dgm:pt>
    <dgm:pt modelId="{81FB37C2-7F16-487C-A981-C71C124AB88A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bg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Politik för territoriell likvärdighet</a:t>
          </a:r>
        </a:p>
      </dgm:t>
    </dgm:pt>
    <dgm:pt modelId="{73600401-826C-4CBB-8230-48568F39F528}" type="parTrans" cxnId="{5D116A32-51FD-49E6-8194-EA691A1F375C}">
      <dgm:prSet/>
      <dgm:spPr/>
      <dgm:t>
        <a:bodyPr/>
        <a:lstStyle/>
        <a:p>
          <a:endParaRPr lang="sv-SE"/>
        </a:p>
      </dgm:t>
    </dgm:pt>
    <dgm:pt modelId="{34AAFE86-E4F7-4E4C-9E4C-4A4AD89D6903}" type="sibTrans" cxnId="{5D116A32-51FD-49E6-8194-EA691A1F375C}">
      <dgm:prSet/>
      <dgm:spPr/>
      <dgm:t>
        <a:bodyPr/>
        <a:lstStyle/>
        <a:p>
          <a:endParaRPr lang="sv-SE"/>
        </a:p>
      </dgm:t>
    </dgm:pt>
    <dgm:pt modelId="{1A322706-1023-43FE-94FE-12BD9AE288DC}" type="pres">
      <dgm:prSet presAssocID="{2C0A16E4-683B-44BB-9B31-955DEECAD09A}" presName="composite" presStyleCnt="0">
        <dgm:presLayoutVars>
          <dgm:chMax val="5"/>
          <dgm:dir/>
          <dgm:resizeHandles val="exact"/>
        </dgm:presLayoutVars>
      </dgm:prSet>
      <dgm:spPr/>
    </dgm:pt>
    <dgm:pt modelId="{F99CA2D9-041E-40FE-8BF5-2EA2E12317AF}" type="pres">
      <dgm:prSet presAssocID="{C4A0D906-01BA-4577-B6CD-C77E2B9E0ED8}" presName="circle1" presStyleLbl="lnNode1" presStyleIdx="0" presStyleCnt="3"/>
      <dgm:spPr>
        <a:solidFill>
          <a:srgbClr val="FFFFFF"/>
        </a:solidFill>
        <a:ln w="76200"/>
      </dgm:spPr>
    </dgm:pt>
    <dgm:pt modelId="{1D25575B-E4C4-42A2-924C-14746FA3F5D0}" type="pres">
      <dgm:prSet presAssocID="{C4A0D906-01BA-4577-B6CD-C77E2B9E0ED8}" presName="text1" presStyleLbl="revTx" presStyleIdx="0" presStyleCnt="3" custScaleX="202294" custScaleY="105547" custLinFactNeighborX="59463" custLinFactNeighborY="-13913">
        <dgm:presLayoutVars>
          <dgm:bulletEnabled val="1"/>
        </dgm:presLayoutVars>
      </dgm:prSet>
      <dgm:spPr/>
    </dgm:pt>
    <dgm:pt modelId="{5F8F8717-2EAC-48FE-A0FD-91530FC0E17A}" type="pres">
      <dgm:prSet presAssocID="{C4A0D906-01BA-4577-B6CD-C77E2B9E0ED8}" presName="line1" presStyleLbl="callout" presStyleIdx="0" presStyleCnt="6"/>
      <dgm:spPr/>
    </dgm:pt>
    <dgm:pt modelId="{2026100D-3523-43BD-BF94-A4A653D9495E}" type="pres">
      <dgm:prSet presAssocID="{C4A0D906-01BA-4577-B6CD-C77E2B9E0ED8}" presName="d1" presStyleLbl="callout" presStyleIdx="1" presStyleCnt="6"/>
      <dgm:spPr/>
    </dgm:pt>
    <dgm:pt modelId="{53847C51-D65B-4055-ADAC-45F3E304DB2F}" type="pres">
      <dgm:prSet presAssocID="{CAE10C4F-DA3E-49D6-A920-E04687CD7AD3}" presName="circle2" presStyleLbl="lnNode1" presStyleIdx="1" presStyleCnt="3"/>
      <dgm:spPr>
        <a:solidFill>
          <a:srgbClr val="FF0000"/>
        </a:solidFill>
        <a:ln w="76200"/>
      </dgm:spPr>
    </dgm:pt>
    <dgm:pt modelId="{1A9B3195-5E99-4556-AA22-7CFE030D3655}" type="pres">
      <dgm:prSet presAssocID="{CAE10C4F-DA3E-49D6-A920-E04687CD7AD3}" presName="text2" presStyleLbl="revTx" presStyleIdx="1" presStyleCnt="3" custScaleX="241874" custScaleY="105547" custLinFactNeighborX="71841" custLinFactNeighborY="0">
        <dgm:presLayoutVars>
          <dgm:bulletEnabled val="1"/>
        </dgm:presLayoutVars>
      </dgm:prSet>
      <dgm:spPr/>
    </dgm:pt>
    <dgm:pt modelId="{968DC04F-6B97-4D83-8012-23EBFB7D3DEE}" type="pres">
      <dgm:prSet presAssocID="{CAE10C4F-DA3E-49D6-A920-E04687CD7AD3}" presName="line2" presStyleLbl="callout" presStyleIdx="2" presStyleCnt="6"/>
      <dgm:spPr/>
    </dgm:pt>
    <dgm:pt modelId="{26F58BE9-E660-4D7E-970F-38BDD20D15BA}" type="pres">
      <dgm:prSet presAssocID="{CAE10C4F-DA3E-49D6-A920-E04687CD7AD3}" presName="d2" presStyleLbl="callout" presStyleIdx="3" presStyleCnt="6"/>
      <dgm:spPr/>
    </dgm:pt>
    <dgm:pt modelId="{327D0494-ACAA-4527-A1E3-5448C085A5C2}" type="pres">
      <dgm:prSet presAssocID="{81FB37C2-7F16-487C-A981-C71C124AB88A}" presName="circle3" presStyleLbl="lnNode1" presStyleIdx="2" presStyleCnt="3" custScaleX="101225" custScaleY="97794"/>
      <dgm:spPr>
        <a:solidFill>
          <a:srgbClr val="FFFFFF"/>
        </a:solidFill>
        <a:ln w="57150"/>
      </dgm:spPr>
    </dgm:pt>
    <dgm:pt modelId="{D1FD4BA2-2A19-4AF0-9BF9-0FF5E3959A0E}" type="pres">
      <dgm:prSet presAssocID="{81FB37C2-7F16-487C-A981-C71C124AB88A}" presName="text3" presStyleLbl="revTx" presStyleIdx="2" presStyleCnt="3" custScaleX="168681" custScaleY="105547" custLinFactNeighborX="48519">
        <dgm:presLayoutVars>
          <dgm:bulletEnabled val="1"/>
        </dgm:presLayoutVars>
      </dgm:prSet>
      <dgm:spPr/>
    </dgm:pt>
    <dgm:pt modelId="{D8E8D39F-29F1-422B-A225-6CB8AEB3E403}" type="pres">
      <dgm:prSet presAssocID="{81FB37C2-7F16-487C-A981-C71C124AB88A}" presName="line3" presStyleLbl="callout" presStyleIdx="4" presStyleCnt="6"/>
      <dgm:spPr/>
    </dgm:pt>
    <dgm:pt modelId="{B657E1C4-E95F-453A-A10A-572A20A36688}" type="pres">
      <dgm:prSet presAssocID="{81FB37C2-7F16-487C-A981-C71C124AB88A}" presName="d3" presStyleLbl="callout" presStyleIdx="5" presStyleCnt="6"/>
      <dgm:spPr/>
    </dgm:pt>
  </dgm:ptLst>
  <dgm:cxnLst>
    <dgm:cxn modelId="{5A3C452A-1E2B-41E4-8547-2D1F4D409865}" srcId="{2C0A16E4-683B-44BB-9B31-955DEECAD09A}" destId="{C4A0D906-01BA-4577-B6CD-C77E2B9E0ED8}" srcOrd="0" destOrd="0" parTransId="{08B35B0C-7E4F-4269-8D45-C0645156300A}" sibTransId="{5EDF7BE5-4A70-42F9-9F00-0EDCA01AB5CD}"/>
    <dgm:cxn modelId="{5D116A32-51FD-49E6-8194-EA691A1F375C}" srcId="{2C0A16E4-683B-44BB-9B31-955DEECAD09A}" destId="{81FB37C2-7F16-487C-A981-C71C124AB88A}" srcOrd="2" destOrd="0" parTransId="{73600401-826C-4CBB-8230-48568F39F528}" sibTransId="{34AAFE86-E4F7-4E4C-9E4C-4A4AD89D6903}"/>
    <dgm:cxn modelId="{48616F68-E2FA-4286-94FE-E5B22AD6F202}" type="presOf" srcId="{C4A0D906-01BA-4577-B6CD-C77E2B9E0ED8}" destId="{1D25575B-E4C4-42A2-924C-14746FA3F5D0}" srcOrd="0" destOrd="0" presId="urn:microsoft.com/office/officeart/2005/8/layout/target1"/>
    <dgm:cxn modelId="{44826886-45EC-4085-A8A5-A54211CAFEFA}" srcId="{2C0A16E4-683B-44BB-9B31-955DEECAD09A}" destId="{CAE10C4F-DA3E-49D6-A920-E04687CD7AD3}" srcOrd="1" destOrd="0" parTransId="{90E6797D-A23C-4C3D-A589-FFA2DEE2FCB7}" sibTransId="{B2E58B71-99B7-463C-A2EB-87F91426190F}"/>
    <dgm:cxn modelId="{35DC45C0-5B31-411B-B059-6807B54D8BEA}" type="presOf" srcId="{81FB37C2-7F16-487C-A981-C71C124AB88A}" destId="{D1FD4BA2-2A19-4AF0-9BF9-0FF5E3959A0E}" srcOrd="0" destOrd="0" presId="urn:microsoft.com/office/officeart/2005/8/layout/target1"/>
    <dgm:cxn modelId="{2F739EDF-2F9A-43B8-A193-619ED0DA7F4D}" type="presOf" srcId="{2C0A16E4-683B-44BB-9B31-955DEECAD09A}" destId="{1A322706-1023-43FE-94FE-12BD9AE288DC}" srcOrd="0" destOrd="0" presId="urn:microsoft.com/office/officeart/2005/8/layout/target1"/>
    <dgm:cxn modelId="{10E1E7EE-48ED-48EE-BFFB-023357D4C1A6}" type="presOf" srcId="{CAE10C4F-DA3E-49D6-A920-E04687CD7AD3}" destId="{1A9B3195-5E99-4556-AA22-7CFE030D3655}" srcOrd="0" destOrd="0" presId="urn:microsoft.com/office/officeart/2005/8/layout/target1"/>
    <dgm:cxn modelId="{03F168E7-61A5-45AD-A998-E2D5953BB391}" type="presParOf" srcId="{1A322706-1023-43FE-94FE-12BD9AE288DC}" destId="{F99CA2D9-041E-40FE-8BF5-2EA2E12317AF}" srcOrd="0" destOrd="0" presId="urn:microsoft.com/office/officeart/2005/8/layout/target1"/>
    <dgm:cxn modelId="{0D4F9D33-D38B-48FF-A778-5951A00011B1}" type="presParOf" srcId="{1A322706-1023-43FE-94FE-12BD9AE288DC}" destId="{1D25575B-E4C4-42A2-924C-14746FA3F5D0}" srcOrd="1" destOrd="0" presId="urn:microsoft.com/office/officeart/2005/8/layout/target1"/>
    <dgm:cxn modelId="{85CD9C36-4DCA-4D14-B5C3-DF8776622D6E}" type="presParOf" srcId="{1A322706-1023-43FE-94FE-12BD9AE288DC}" destId="{5F8F8717-2EAC-48FE-A0FD-91530FC0E17A}" srcOrd="2" destOrd="0" presId="urn:microsoft.com/office/officeart/2005/8/layout/target1"/>
    <dgm:cxn modelId="{C8F0239B-D969-49E2-A603-30BB46842A21}" type="presParOf" srcId="{1A322706-1023-43FE-94FE-12BD9AE288DC}" destId="{2026100D-3523-43BD-BF94-A4A653D9495E}" srcOrd="3" destOrd="0" presId="urn:microsoft.com/office/officeart/2005/8/layout/target1"/>
    <dgm:cxn modelId="{C13CA98A-1C6E-4A86-BF6B-F5CDE70A89ED}" type="presParOf" srcId="{1A322706-1023-43FE-94FE-12BD9AE288DC}" destId="{53847C51-D65B-4055-ADAC-45F3E304DB2F}" srcOrd="4" destOrd="0" presId="urn:microsoft.com/office/officeart/2005/8/layout/target1"/>
    <dgm:cxn modelId="{A2060121-E253-456F-8599-C2568EA49EBF}" type="presParOf" srcId="{1A322706-1023-43FE-94FE-12BD9AE288DC}" destId="{1A9B3195-5E99-4556-AA22-7CFE030D3655}" srcOrd="5" destOrd="0" presId="urn:microsoft.com/office/officeart/2005/8/layout/target1"/>
    <dgm:cxn modelId="{2430119C-A58C-414C-9ADB-D6358DED958C}" type="presParOf" srcId="{1A322706-1023-43FE-94FE-12BD9AE288DC}" destId="{968DC04F-6B97-4D83-8012-23EBFB7D3DEE}" srcOrd="6" destOrd="0" presId="urn:microsoft.com/office/officeart/2005/8/layout/target1"/>
    <dgm:cxn modelId="{88F785F6-1B93-424B-8E98-4033274D3C8B}" type="presParOf" srcId="{1A322706-1023-43FE-94FE-12BD9AE288DC}" destId="{26F58BE9-E660-4D7E-970F-38BDD20D15BA}" srcOrd="7" destOrd="0" presId="urn:microsoft.com/office/officeart/2005/8/layout/target1"/>
    <dgm:cxn modelId="{2EE6EDD0-624B-4648-B91C-A658DFA57D12}" type="presParOf" srcId="{1A322706-1023-43FE-94FE-12BD9AE288DC}" destId="{327D0494-ACAA-4527-A1E3-5448C085A5C2}" srcOrd="8" destOrd="0" presId="urn:microsoft.com/office/officeart/2005/8/layout/target1"/>
    <dgm:cxn modelId="{613C1774-C98D-4AEE-AE9A-E4BE835C97DD}" type="presParOf" srcId="{1A322706-1023-43FE-94FE-12BD9AE288DC}" destId="{D1FD4BA2-2A19-4AF0-9BF9-0FF5E3959A0E}" srcOrd="9" destOrd="0" presId="urn:microsoft.com/office/officeart/2005/8/layout/target1"/>
    <dgm:cxn modelId="{77538E0E-C43A-4295-9E44-0A3438CF30E6}" type="presParOf" srcId="{1A322706-1023-43FE-94FE-12BD9AE288DC}" destId="{D8E8D39F-29F1-422B-A225-6CB8AEB3E403}" srcOrd="10" destOrd="0" presId="urn:microsoft.com/office/officeart/2005/8/layout/target1"/>
    <dgm:cxn modelId="{0CC9C51C-2C53-4781-94E3-6E4D6A59426E}" type="presParOf" srcId="{1A322706-1023-43FE-94FE-12BD9AE288DC}" destId="{B657E1C4-E95F-453A-A10A-572A20A3668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0A16E4-683B-44BB-9B31-955DEECAD09A}" type="doc">
      <dgm:prSet loTypeId="urn:microsoft.com/office/officeart/2005/8/layout/target1" loCatId="relationship" qsTypeId="urn:microsoft.com/office/officeart/2005/8/quickstyle/simple1" qsCatId="simple" csTypeId="urn:microsoft.com/office/officeart/2005/8/colors/accent0_1" csCatId="mainScheme" phldr="1"/>
      <dgm:spPr/>
    </dgm:pt>
    <dgm:pt modelId="{C4A0D906-01BA-4577-B6CD-C77E2B9E0ED8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bg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Anpassningspolitik</a:t>
          </a:r>
        </a:p>
      </dgm:t>
    </dgm:pt>
    <dgm:pt modelId="{08B35B0C-7E4F-4269-8D45-C0645156300A}" type="parTrans" cxnId="{5A3C452A-1E2B-41E4-8547-2D1F4D409865}">
      <dgm:prSet/>
      <dgm:spPr/>
      <dgm:t>
        <a:bodyPr/>
        <a:lstStyle/>
        <a:p>
          <a:endParaRPr lang="sv-SE"/>
        </a:p>
      </dgm:t>
    </dgm:pt>
    <dgm:pt modelId="{5EDF7BE5-4A70-42F9-9F00-0EDCA01AB5CD}" type="sibTrans" cxnId="{5A3C452A-1E2B-41E4-8547-2D1F4D409865}">
      <dgm:prSet/>
      <dgm:spPr/>
      <dgm:t>
        <a:bodyPr/>
        <a:lstStyle/>
        <a:p>
          <a:endParaRPr lang="sv-SE"/>
        </a:p>
      </dgm:t>
    </dgm:pt>
    <dgm:pt modelId="{CAE10C4F-DA3E-49D6-A920-E04687CD7AD3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bg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gm:t>
    </dgm:pt>
    <dgm:pt modelId="{90E6797D-A23C-4C3D-A589-FFA2DEE2FCB7}" type="parTrans" cxnId="{44826886-45EC-4085-A8A5-A54211CAFEFA}">
      <dgm:prSet/>
      <dgm:spPr/>
      <dgm:t>
        <a:bodyPr/>
        <a:lstStyle/>
        <a:p>
          <a:endParaRPr lang="sv-SE"/>
        </a:p>
      </dgm:t>
    </dgm:pt>
    <dgm:pt modelId="{B2E58B71-99B7-463C-A2EB-87F91426190F}" type="sibTrans" cxnId="{44826886-45EC-4085-A8A5-A54211CAFEFA}">
      <dgm:prSet/>
      <dgm:spPr/>
      <dgm:t>
        <a:bodyPr/>
        <a:lstStyle/>
        <a:p>
          <a:endParaRPr lang="sv-SE"/>
        </a:p>
      </dgm:t>
    </dgm:pt>
    <dgm:pt modelId="{81FB37C2-7F16-487C-A981-C71C124AB88A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Calibri" panose="020F0502020204030204" pitchFamily="34" charset="0"/>
            </a:rPr>
            <a:t>Politik för territoriell likvärdighet</a:t>
          </a:r>
          <a:endParaRPr lang="sv-SE" sz="2400" b="0" dirty="0">
            <a:highlight>
              <a:srgbClr val="FFFF00"/>
            </a:highlight>
            <a:latin typeface="+mj-lt"/>
            <a:cs typeface="Calibri" panose="020F0502020204030204" pitchFamily="34" charset="0"/>
          </a:endParaRPr>
        </a:p>
      </dgm:t>
    </dgm:pt>
    <dgm:pt modelId="{73600401-826C-4CBB-8230-48568F39F528}" type="parTrans" cxnId="{5D116A32-51FD-49E6-8194-EA691A1F375C}">
      <dgm:prSet/>
      <dgm:spPr/>
      <dgm:t>
        <a:bodyPr/>
        <a:lstStyle/>
        <a:p>
          <a:endParaRPr lang="sv-SE"/>
        </a:p>
      </dgm:t>
    </dgm:pt>
    <dgm:pt modelId="{34AAFE86-E4F7-4E4C-9E4C-4A4AD89D6903}" type="sibTrans" cxnId="{5D116A32-51FD-49E6-8194-EA691A1F375C}">
      <dgm:prSet/>
      <dgm:spPr/>
      <dgm:t>
        <a:bodyPr/>
        <a:lstStyle/>
        <a:p>
          <a:endParaRPr lang="sv-SE"/>
        </a:p>
      </dgm:t>
    </dgm:pt>
    <dgm:pt modelId="{1A322706-1023-43FE-94FE-12BD9AE288DC}" type="pres">
      <dgm:prSet presAssocID="{2C0A16E4-683B-44BB-9B31-955DEECAD09A}" presName="composite" presStyleCnt="0">
        <dgm:presLayoutVars>
          <dgm:chMax val="5"/>
          <dgm:dir/>
          <dgm:resizeHandles val="exact"/>
        </dgm:presLayoutVars>
      </dgm:prSet>
      <dgm:spPr/>
    </dgm:pt>
    <dgm:pt modelId="{F99CA2D9-041E-40FE-8BF5-2EA2E12317AF}" type="pres">
      <dgm:prSet presAssocID="{C4A0D906-01BA-4577-B6CD-C77E2B9E0ED8}" presName="circle1" presStyleLbl="lnNode1" presStyleIdx="0" presStyleCnt="3"/>
      <dgm:spPr>
        <a:solidFill>
          <a:srgbClr val="FFFFFF"/>
        </a:solidFill>
        <a:ln w="76200"/>
      </dgm:spPr>
    </dgm:pt>
    <dgm:pt modelId="{1D25575B-E4C4-42A2-924C-14746FA3F5D0}" type="pres">
      <dgm:prSet presAssocID="{C4A0D906-01BA-4577-B6CD-C77E2B9E0ED8}" presName="text1" presStyleLbl="revTx" presStyleIdx="0" presStyleCnt="3" custScaleX="202294" custScaleY="105547" custLinFactNeighborX="59463" custLinFactNeighborY="-13913">
        <dgm:presLayoutVars>
          <dgm:bulletEnabled val="1"/>
        </dgm:presLayoutVars>
      </dgm:prSet>
      <dgm:spPr/>
    </dgm:pt>
    <dgm:pt modelId="{5F8F8717-2EAC-48FE-A0FD-91530FC0E17A}" type="pres">
      <dgm:prSet presAssocID="{C4A0D906-01BA-4577-B6CD-C77E2B9E0ED8}" presName="line1" presStyleLbl="callout" presStyleIdx="0" presStyleCnt="6"/>
      <dgm:spPr/>
    </dgm:pt>
    <dgm:pt modelId="{2026100D-3523-43BD-BF94-A4A653D9495E}" type="pres">
      <dgm:prSet presAssocID="{C4A0D906-01BA-4577-B6CD-C77E2B9E0ED8}" presName="d1" presStyleLbl="callout" presStyleIdx="1" presStyleCnt="6"/>
      <dgm:spPr/>
    </dgm:pt>
    <dgm:pt modelId="{53847C51-D65B-4055-ADAC-45F3E304DB2F}" type="pres">
      <dgm:prSet presAssocID="{CAE10C4F-DA3E-49D6-A920-E04687CD7AD3}" presName="circle2" presStyleLbl="lnNode1" presStyleIdx="1" presStyleCnt="3"/>
      <dgm:spPr>
        <a:solidFill>
          <a:srgbClr val="FFFFFF"/>
        </a:solidFill>
        <a:ln w="76200"/>
      </dgm:spPr>
    </dgm:pt>
    <dgm:pt modelId="{1A9B3195-5E99-4556-AA22-7CFE030D3655}" type="pres">
      <dgm:prSet presAssocID="{CAE10C4F-DA3E-49D6-A920-E04687CD7AD3}" presName="text2" presStyleLbl="revTx" presStyleIdx="1" presStyleCnt="3" custScaleX="241874" custScaleY="105547" custLinFactNeighborX="71841" custLinFactNeighborY="0">
        <dgm:presLayoutVars>
          <dgm:bulletEnabled val="1"/>
        </dgm:presLayoutVars>
      </dgm:prSet>
      <dgm:spPr/>
    </dgm:pt>
    <dgm:pt modelId="{968DC04F-6B97-4D83-8012-23EBFB7D3DEE}" type="pres">
      <dgm:prSet presAssocID="{CAE10C4F-DA3E-49D6-A920-E04687CD7AD3}" presName="line2" presStyleLbl="callout" presStyleIdx="2" presStyleCnt="6"/>
      <dgm:spPr/>
    </dgm:pt>
    <dgm:pt modelId="{26F58BE9-E660-4D7E-970F-38BDD20D15BA}" type="pres">
      <dgm:prSet presAssocID="{CAE10C4F-DA3E-49D6-A920-E04687CD7AD3}" presName="d2" presStyleLbl="callout" presStyleIdx="3" presStyleCnt="6"/>
      <dgm:spPr/>
    </dgm:pt>
    <dgm:pt modelId="{327D0494-ACAA-4527-A1E3-5448C085A5C2}" type="pres">
      <dgm:prSet presAssocID="{81FB37C2-7F16-487C-A981-C71C124AB88A}" presName="circle3" presStyleLbl="lnNode1" presStyleIdx="2" presStyleCnt="3" custScaleX="101225" custScaleY="97794"/>
      <dgm:spPr>
        <a:solidFill>
          <a:srgbClr val="FFC000"/>
        </a:solidFill>
        <a:ln w="57150"/>
      </dgm:spPr>
    </dgm:pt>
    <dgm:pt modelId="{D1FD4BA2-2A19-4AF0-9BF9-0FF5E3959A0E}" type="pres">
      <dgm:prSet presAssocID="{81FB37C2-7F16-487C-A981-C71C124AB88A}" presName="text3" presStyleLbl="revTx" presStyleIdx="2" presStyleCnt="3" custScaleX="168681" custScaleY="105547" custLinFactNeighborX="48519">
        <dgm:presLayoutVars>
          <dgm:bulletEnabled val="1"/>
        </dgm:presLayoutVars>
      </dgm:prSet>
      <dgm:spPr/>
    </dgm:pt>
    <dgm:pt modelId="{D8E8D39F-29F1-422B-A225-6CB8AEB3E403}" type="pres">
      <dgm:prSet presAssocID="{81FB37C2-7F16-487C-A981-C71C124AB88A}" presName="line3" presStyleLbl="callout" presStyleIdx="4" presStyleCnt="6"/>
      <dgm:spPr/>
    </dgm:pt>
    <dgm:pt modelId="{B657E1C4-E95F-453A-A10A-572A20A36688}" type="pres">
      <dgm:prSet presAssocID="{81FB37C2-7F16-487C-A981-C71C124AB88A}" presName="d3" presStyleLbl="callout" presStyleIdx="5" presStyleCnt="6"/>
      <dgm:spPr/>
    </dgm:pt>
  </dgm:ptLst>
  <dgm:cxnLst>
    <dgm:cxn modelId="{5A3C452A-1E2B-41E4-8547-2D1F4D409865}" srcId="{2C0A16E4-683B-44BB-9B31-955DEECAD09A}" destId="{C4A0D906-01BA-4577-B6CD-C77E2B9E0ED8}" srcOrd="0" destOrd="0" parTransId="{08B35B0C-7E4F-4269-8D45-C0645156300A}" sibTransId="{5EDF7BE5-4A70-42F9-9F00-0EDCA01AB5CD}"/>
    <dgm:cxn modelId="{5D116A32-51FD-49E6-8194-EA691A1F375C}" srcId="{2C0A16E4-683B-44BB-9B31-955DEECAD09A}" destId="{81FB37C2-7F16-487C-A981-C71C124AB88A}" srcOrd="2" destOrd="0" parTransId="{73600401-826C-4CBB-8230-48568F39F528}" sibTransId="{34AAFE86-E4F7-4E4C-9E4C-4A4AD89D6903}"/>
    <dgm:cxn modelId="{48616F68-E2FA-4286-94FE-E5B22AD6F202}" type="presOf" srcId="{C4A0D906-01BA-4577-B6CD-C77E2B9E0ED8}" destId="{1D25575B-E4C4-42A2-924C-14746FA3F5D0}" srcOrd="0" destOrd="0" presId="urn:microsoft.com/office/officeart/2005/8/layout/target1"/>
    <dgm:cxn modelId="{44826886-45EC-4085-A8A5-A54211CAFEFA}" srcId="{2C0A16E4-683B-44BB-9B31-955DEECAD09A}" destId="{CAE10C4F-DA3E-49D6-A920-E04687CD7AD3}" srcOrd="1" destOrd="0" parTransId="{90E6797D-A23C-4C3D-A589-FFA2DEE2FCB7}" sibTransId="{B2E58B71-99B7-463C-A2EB-87F91426190F}"/>
    <dgm:cxn modelId="{35DC45C0-5B31-411B-B059-6807B54D8BEA}" type="presOf" srcId="{81FB37C2-7F16-487C-A981-C71C124AB88A}" destId="{D1FD4BA2-2A19-4AF0-9BF9-0FF5E3959A0E}" srcOrd="0" destOrd="0" presId="urn:microsoft.com/office/officeart/2005/8/layout/target1"/>
    <dgm:cxn modelId="{2F739EDF-2F9A-43B8-A193-619ED0DA7F4D}" type="presOf" srcId="{2C0A16E4-683B-44BB-9B31-955DEECAD09A}" destId="{1A322706-1023-43FE-94FE-12BD9AE288DC}" srcOrd="0" destOrd="0" presId="urn:microsoft.com/office/officeart/2005/8/layout/target1"/>
    <dgm:cxn modelId="{10E1E7EE-48ED-48EE-BFFB-023357D4C1A6}" type="presOf" srcId="{CAE10C4F-DA3E-49D6-A920-E04687CD7AD3}" destId="{1A9B3195-5E99-4556-AA22-7CFE030D3655}" srcOrd="0" destOrd="0" presId="urn:microsoft.com/office/officeart/2005/8/layout/target1"/>
    <dgm:cxn modelId="{03F168E7-61A5-45AD-A998-E2D5953BB391}" type="presParOf" srcId="{1A322706-1023-43FE-94FE-12BD9AE288DC}" destId="{F99CA2D9-041E-40FE-8BF5-2EA2E12317AF}" srcOrd="0" destOrd="0" presId="urn:microsoft.com/office/officeart/2005/8/layout/target1"/>
    <dgm:cxn modelId="{0D4F9D33-D38B-48FF-A778-5951A00011B1}" type="presParOf" srcId="{1A322706-1023-43FE-94FE-12BD9AE288DC}" destId="{1D25575B-E4C4-42A2-924C-14746FA3F5D0}" srcOrd="1" destOrd="0" presId="urn:microsoft.com/office/officeart/2005/8/layout/target1"/>
    <dgm:cxn modelId="{85CD9C36-4DCA-4D14-B5C3-DF8776622D6E}" type="presParOf" srcId="{1A322706-1023-43FE-94FE-12BD9AE288DC}" destId="{5F8F8717-2EAC-48FE-A0FD-91530FC0E17A}" srcOrd="2" destOrd="0" presId="urn:microsoft.com/office/officeart/2005/8/layout/target1"/>
    <dgm:cxn modelId="{C8F0239B-D969-49E2-A603-30BB46842A21}" type="presParOf" srcId="{1A322706-1023-43FE-94FE-12BD9AE288DC}" destId="{2026100D-3523-43BD-BF94-A4A653D9495E}" srcOrd="3" destOrd="0" presId="urn:microsoft.com/office/officeart/2005/8/layout/target1"/>
    <dgm:cxn modelId="{C13CA98A-1C6E-4A86-BF6B-F5CDE70A89ED}" type="presParOf" srcId="{1A322706-1023-43FE-94FE-12BD9AE288DC}" destId="{53847C51-D65B-4055-ADAC-45F3E304DB2F}" srcOrd="4" destOrd="0" presId="urn:microsoft.com/office/officeart/2005/8/layout/target1"/>
    <dgm:cxn modelId="{A2060121-E253-456F-8599-C2568EA49EBF}" type="presParOf" srcId="{1A322706-1023-43FE-94FE-12BD9AE288DC}" destId="{1A9B3195-5E99-4556-AA22-7CFE030D3655}" srcOrd="5" destOrd="0" presId="urn:microsoft.com/office/officeart/2005/8/layout/target1"/>
    <dgm:cxn modelId="{2430119C-A58C-414C-9ADB-D6358DED958C}" type="presParOf" srcId="{1A322706-1023-43FE-94FE-12BD9AE288DC}" destId="{968DC04F-6B97-4D83-8012-23EBFB7D3DEE}" srcOrd="6" destOrd="0" presId="urn:microsoft.com/office/officeart/2005/8/layout/target1"/>
    <dgm:cxn modelId="{88F785F6-1B93-424B-8E98-4033274D3C8B}" type="presParOf" srcId="{1A322706-1023-43FE-94FE-12BD9AE288DC}" destId="{26F58BE9-E660-4D7E-970F-38BDD20D15BA}" srcOrd="7" destOrd="0" presId="urn:microsoft.com/office/officeart/2005/8/layout/target1"/>
    <dgm:cxn modelId="{2EE6EDD0-624B-4648-B91C-A658DFA57D12}" type="presParOf" srcId="{1A322706-1023-43FE-94FE-12BD9AE288DC}" destId="{327D0494-ACAA-4527-A1E3-5448C085A5C2}" srcOrd="8" destOrd="0" presId="urn:microsoft.com/office/officeart/2005/8/layout/target1"/>
    <dgm:cxn modelId="{613C1774-C98D-4AEE-AE9A-E4BE835C97DD}" type="presParOf" srcId="{1A322706-1023-43FE-94FE-12BD9AE288DC}" destId="{D1FD4BA2-2A19-4AF0-9BF9-0FF5E3959A0E}" srcOrd="9" destOrd="0" presId="urn:microsoft.com/office/officeart/2005/8/layout/target1"/>
    <dgm:cxn modelId="{77538E0E-C43A-4295-9E44-0A3438CF30E6}" type="presParOf" srcId="{1A322706-1023-43FE-94FE-12BD9AE288DC}" destId="{D8E8D39F-29F1-422B-A225-6CB8AEB3E403}" srcOrd="10" destOrd="0" presId="urn:microsoft.com/office/officeart/2005/8/layout/target1"/>
    <dgm:cxn modelId="{0CC9C51C-2C53-4781-94E3-6E4D6A59426E}" type="presParOf" srcId="{1A322706-1023-43FE-94FE-12BD9AE288DC}" destId="{B657E1C4-E95F-453A-A10A-572A20A3668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0A16E4-683B-44BB-9B31-955DEECAD09A}" type="doc">
      <dgm:prSet loTypeId="urn:microsoft.com/office/officeart/2005/8/layout/target1" loCatId="relationship" qsTypeId="urn:microsoft.com/office/officeart/2005/8/quickstyle/simple1" qsCatId="simple" csTypeId="urn:microsoft.com/office/officeart/2005/8/colors/accent0_1" csCatId="mainScheme" phldr="1"/>
      <dgm:spPr/>
    </dgm:pt>
    <dgm:pt modelId="{C4A0D906-01BA-4577-B6CD-C77E2B9E0ED8}">
      <dgm:prSet phldrT="[Text]" custT="1"/>
      <dgm:spPr>
        <a:ln w="57150"/>
      </dgm:spPr>
      <dgm:t>
        <a:bodyPr/>
        <a:lstStyle/>
        <a:p>
          <a:pPr algn="l"/>
          <a:r>
            <a:rPr lang="sv-SE" sz="800" b="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Anpassningspolitik</a:t>
          </a:r>
        </a:p>
      </dgm:t>
    </dgm:pt>
    <dgm:pt modelId="{08B35B0C-7E4F-4269-8D45-C0645156300A}" type="parTrans" cxnId="{5A3C452A-1E2B-41E4-8547-2D1F4D409865}">
      <dgm:prSet/>
      <dgm:spPr/>
      <dgm:t>
        <a:bodyPr/>
        <a:lstStyle/>
        <a:p>
          <a:endParaRPr lang="sv-SE"/>
        </a:p>
      </dgm:t>
    </dgm:pt>
    <dgm:pt modelId="{5EDF7BE5-4A70-42F9-9F00-0EDCA01AB5CD}" type="sibTrans" cxnId="{5A3C452A-1E2B-41E4-8547-2D1F4D409865}">
      <dgm:prSet/>
      <dgm:spPr/>
      <dgm:t>
        <a:bodyPr/>
        <a:lstStyle/>
        <a:p>
          <a:endParaRPr lang="sv-SE"/>
        </a:p>
      </dgm:t>
    </dgm:pt>
    <dgm:pt modelId="{CAE10C4F-DA3E-49D6-A920-E04687CD7AD3}">
      <dgm:prSet phldrT="[Text]" custT="1"/>
      <dgm:spPr>
        <a:ln w="57150"/>
      </dgm:spPr>
      <dgm:t>
        <a:bodyPr/>
        <a:lstStyle/>
        <a:p>
          <a:pPr algn="l"/>
          <a:r>
            <a:rPr lang="sv-SE" sz="800" b="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gm:t>
    </dgm:pt>
    <dgm:pt modelId="{90E6797D-A23C-4C3D-A589-FFA2DEE2FCB7}" type="parTrans" cxnId="{44826886-45EC-4085-A8A5-A54211CAFEFA}">
      <dgm:prSet/>
      <dgm:spPr/>
      <dgm:t>
        <a:bodyPr/>
        <a:lstStyle/>
        <a:p>
          <a:endParaRPr lang="sv-SE"/>
        </a:p>
      </dgm:t>
    </dgm:pt>
    <dgm:pt modelId="{B2E58B71-99B7-463C-A2EB-87F91426190F}" type="sibTrans" cxnId="{44826886-45EC-4085-A8A5-A54211CAFEFA}">
      <dgm:prSet/>
      <dgm:spPr/>
      <dgm:t>
        <a:bodyPr/>
        <a:lstStyle/>
        <a:p>
          <a:endParaRPr lang="sv-SE"/>
        </a:p>
      </dgm:t>
    </dgm:pt>
    <dgm:pt modelId="{81FB37C2-7F16-487C-A981-C71C124AB88A}">
      <dgm:prSet phldrT="[Text]" custT="1"/>
      <dgm:spPr>
        <a:ln w="57150"/>
      </dgm:spPr>
      <dgm:t>
        <a:bodyPr/>
        <a:lstStyle/>
        <a:p>
          <a:pPr algn="l"/>
          <a:r>
            <a:rPr lang="sv-SE" sz="800" b="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Politik för territoriell likvärdighet</a:t>
          </a:r>
          <a:endParaRPr lang="sv-SE" sz="800" b="0" dirty="0">
            <a:latin typeface="+mj-lt"/>
            <a:cs typeface="Calibri" panose="020F0502020204030204" pitchFamily="34" charset="0"/>
          </a:endParaRPr>
        </a:p>
      </dgm:t>
    </dgm:pt>
    <dgm:pt modelId="{73600401-826C-4CBB-8230-48568F39F528}" type="parTrans" cxnId="{5D116A32-51FD-49E6-8194-EA691A1F375C}">
      <dgm:prSet/>
      <dgm:spPr/>
      <dgm:t>
        <a:bodyPr/>
        <a:lstStyle/>
        <a:p>
          <a:endParaRPr lang="sv-SE"/>
        </a:p>
      </dgm:t>
    </dgm:pt>
    <dgm:pt modelId="{34AAFE86-E4F7-4E4C-9E4C-4A4AD89D6903}" type="sibTrans" cxnId="{5D116A32-51FD-49E6-8194-EA691A1F375C}">
      <dgm:prSet/>
      <dgm:spPr/>
      <dgm:t>
        <a:bodyPr/>
        <a:lstStyle/>
        <a:p>
          <a:endParaRPr lang="sv-SE"/>
        </a:p>
      </dgm:t>
    </dgm:pt>
    <dgm:pt modelId="{1A322706-1023-43FE-94FE-12BD9AE288DC}" type="pres">
      <dgm:prSet presAssocID="{2C0A16E4-683B-44BB-9B31-955DEECAD09A}" presName="composite" presStyleCnt="0">
        <dgm:presLayoutVars>
          <dgm:chMax val="5"/>
          <dgm:dir/>
          <dgm:resizeHandles val="exact"/>
        </dgm:presLayoutVars>
      </dgm:prSet>
      <dgm:spPr/>
    </dgm:pt>
    <dgm:pt modelId="{F99CA2D9-041E-40FE-8BF5-2EA2E12317AF}" type="pres">
      <dgm:prSet presAssocID="{C4A0D906-01BA-4577-B6CD-C77E2B9E0ED8}" presName="circle1" presStyleLbl="lnNode1" presStyleIdx="0" presStyleCnt="3"/>
      <dgm:spPr>
        <a:solidFill>
          <a:srgbClr val="C00000"/>
        </a:solidFill>
        <a:ln w="76200"/>
      </dgm:spPr>
    </dgm:pt>
    <dgm:pt modelId="{1D25575B-E4C4-42A2-924C-14746FA3F5D0}" type="pres">
      <dgm:prSet presAssocID="{C4A0D906-01BA-4577-B6CD-C77E2B9E0ED8}" presName="text1" presStyleLbl="revTx" presStyleIdx="0" presStyleCnt="3" custScaleX="202294" custScaleY="105547" custLinFactNeighborX="59463" custLinFactNeighborY="-13913">
        <dgm:presLayoutVars>
          <dgm:bulletEnabled val="1"/>
        </dgm:presLayoutVars>
      </dgm:prSet>
      <dgm:spPr/>
    </dgm:pt>
    <dgm:pt modelId="{5F8F8717-2EAC-48FE-A0FD-91530FC0E17A}" type="pres">
      <dgm:prSet presAssocID="{C4A0D906-01BA-4577-B6CD-C77E2B9E0ED8}" presName="line1" presStyleLbl="callout" presStyleIdx="0" presStyleCnt="6"/>
      <dgm:spPr/>
    </dgm:pt>
    <dgm:pt modelId="{2026100D-3523-43BD-BF94-A4A653D9495E}" type="pres">
      <dgm:prSet presAssocID="{C4A0D906-01BA-4577-B6CD-C77E2B9E0ED8}" presName="d1" presStyleLbl="callout" presStyleIdx="1" presStyleCnt="6"/>
      <dgm:spPr/>
    </dgm:pt>
    <dgm:pt modelId="{53847C51-D65B-4055-ADAC-45F3E304DB2F}" type="pres">
      <dgm:prSet presAssocID="{CAE10C4F-DA3E-49D6-A920-E04687CD7AD3}" presName="circle2" presStyleLbl="lnNode1" presStyleIdx="1" presStyleCnt="3"/>
      <dgm:spPr>
        <a:solidFill>
          <a:srgbClr val="FF0000"/>
        </a:solidFill>
        <a:ln w="76200"/>
      </dgm:spPr>
    </dgm:pt>
    <dgm:pt modelId="{1A9B3195-5E99-4556-AA22-7CFE030D3655}" type="pres">
      <dgm:prSet presAssocID="{CAE10C4F-DA3E-49D6-A920-E04687CD7AD3}" presName="text2" presStyleLbl="revTx" presStyleIdx="1" presStyleCnt="3" custScaleX="241874" custScaleY="105547" custLinFactNeighborX="71841" custLinFactNeighborY="0">
        <dgm:presLayoutVars>
          <dgm:bulletEnabled val="1"/>
        </dgm:presLayoutVars>
      </dgm:prSet>
      <dgm:spPr/>
    </dgm:pt>
    <dgm:pt modelId="{968DC04F-6B97-4D83-8012-23EBFB7D3DEE}" type="pres">
      <dgm:prSet presAssocID="{CAE10C4F-DA3E-49D6-A920-E04687CD7AD3}" presName="line2" presStyleLbl="callout" presStyleIdx="2" presStyleCnt="6"/>
      <dgm:spPr/>
    </dgm:pt>
    <dgm:pt modelId="{26F58BE9-E660-4D7E-970F-38BDD20D15BA}" type="pres">
      <dgm:prSet presAssocID="{CAE10C4F-DA3E-49D6-A920-E04687CD7AD3}" presName="d2" presStyleLbl="callout" presStyleIdx="3" presStyleCnt="6"/>
      <dgm:spPr/>
    </dgm:pt>
    <dgm:pt modelId="{327D0494-ACAA-4527-A1E3-5448C085A5C2}" type="pres">
      <dgm:prSet presAssocID="{81FB37C2-7F16-487C-A981-C71C124AB88A}" presName="circle3" presStyleLbl="lnNode1" presStyleIdx="2" presStyleCnt="3" custScaleX="101225" custScaleY="97794"/>
      <dgm:spPr>
        <a:solidFill>
          <a:srgbClr val="FFC000"/>
        </a:solidFill>
        <a:ln w="57150"/>
      </dgm:spPr>
    </dgm:pt>
    <dgm:pt modelId="{D1FD4BA2-2A19-4AF0-9BF9-0FF5E3959A0E}" type="pres">
      <dgm:prSet presAssocID="{81FB37C2-7F16-487C-A981-C71C124AB88A}" presName="text3" presStyleLbl="revTx" presStyleIdx="2" presStyleCnt="3" custScaleX="168681" custScaleY="105547" custLinFactNeighborX="48519">
        <dgm:presLayoutVars>
          <dgm:bulletEnabled val="1"/>
        </dgm:presLayoutVars>
      </dgm:prSet>
      <dgm:spPr/>
    </dgm:pt>
    <dgm:pt modelId="{D8E8D39F-29F1-422B-A225-6CB8AEB3E403}" type="pres">
      <dgm:prSet presAssocID="{81FB37C2-7F16-487C-A981-C71C124AB88A}" presName="line3" presStyleLbl="callout" presStyleIdx="4" presStyleCnt="6"/>
      <dgm:spPr/>
    </dgm:pt>
    <dgm:pt modelId="{B657E1C4-E95F-453A-A10A-572A20A36688}" type="pres">
      <dgm:prSet presAssocID="{81FB37C2-7F16-487C-A981-C71C124AB88A}" presName="d3" presStyleLbl="callout" presStyleIdx="5" presStyleCnt="6"/>
      <dgm:spPr/>
    </dgm:pt>
  </dgm:ptLst>
  <dgm:cxnLst>
    <dgm:cxn modelId="{5A3C452A-1E2B-41E4-8547-2D1F4D409865}" srcId="{2C0A16E4-683B-44BB-9B31-955DEECAD09A}" destId="{C4A0D906-01BA-4577-B6CD-C77E2B9E0ED8}" srcOrd="0" destOrd="0" parTransId="{08B35B0C-7E4F-4269-8D45-C0645156300A}" sibTransId="{5EDF7BE5-4A70-42F9-9F00-0EDCA01AB5CD}"/>
    <dgm:cxn modelId="{5D116A32-51FD-49E6-8194-EA691A1F375C}" srcId="{2C0A16E4-683B-44BB-9B31-955DEECAD09A}" destId="{81FB37C2-7F16-487C-A981-C71C124AB88A}" srcOrd="2" destOrd="0" parTransId="{73600401-826C-4CBB-8230-48568F39F528}" sibTransId="{34AAFE86-E4F7-4E4C-9E4C-4A4AD89D6903}"/>
    <dgm:cxn modelId="{48616F68-E2FA-4286-94FE-E5B22AD6F202}" type="presOf" srcId="{C4A0D906-01BA-4577-B6CD-C77E2B9E0ED8}" destId="{1D25575B-E4C4-42A2-924C-14746FA3F5D0}" srcOrd="0" destOrd="0" presId="urn:microsoft.com/office/officeart/2005/8/layout/target1"/>
    <dgm:cxn modelId="{44826886-45EC-4085-A8A5-A54211CAFEFA}" srcId="{2C0A16E4-683B-44BB-9B31-955DEECAD09A}" destId="{CAE10C4F-DA3E-49D6-A920-E04687CD7AD3}" srcOrd="1" destOrd="0" parTransId="{90E6797D-A23C-4C3D-A589-FFA2DEE2FCB7}" sibTransId="{B2E58B71-99B7-463C-A2EB-87F91426190F}"/>
    <dgm:cxn modelId="{35DC45C0-5B31-411B-B059-6807B54D8BEA}" type="presOf" srcId="{81FB37C2-7F16-487C-A981-C71C124AB88A}" destId="{D1FD4BA2-2A19-4AF0-9BF9-0FF5E3959A0E}" srcOrd="0" destOrd="0" presId="urn:microsoft.com/office/officeart/2005/8/layout/target1"/>
    <dgm:cxn modelId="{2F739EDF-2F9A-43B8-A193-619ED0DA7F4D}" type="presOf" srcId="{2C0A16E4-683B-44BB-9B31-955DEECAD09A}" destId="{1A322706-1023-43FE-94FE-12BD9AE288DC}" srcOrd="0" destOrd="0" presId="urn:microsoft.com/office/officeart/2005/8/layout/target1"/>
    <dgm:cxn modelId="{10E1E7EE-48ED-48EE-BFFB-023357D4C1A6}" type="presOf" srcId="{CAE10C4F-DA3E-49D6-A920-E04687CD7AD3}" destId="{1A9B3195-5E99-4556-AA22-7CFE030D3655}" srcOrd="0" destOrd="0" presId="urn:microsoft.com/office/officeart/2005/8/layout/target1"/>
    <dgm:cxn modelId="{03F168E7-61A5-45AD-A998-E2D5953BB391}" type="presParOf" srcId="{1A322706-1023-43FE-94FE-12BD9AE288DC}" destId="{F99CA2D9-041E-40FE-8BF5-2EA2E12317AF}" srcOrd="0" destOrd="0" presId="urn:microsoft.com/office/officeart/2005/8/layout/target1"/>
    <dgm:cxn modelId="{0D4F9D33-D38B-48FF-A778-5951A00011B1}" type="presParOf" srcId="{1A322706-1023-43FE-94FE-12BD9AE288DC}" destId="{1D25575B-E4C4-42A2-924C-14746FA3F5D0}" srcOrd="1" destOrd="0" presId="urn:microsoft.com/office/officeart/2005/8/layout/target1"/>
    <dgm:cxn modelId="{85CD9C36-4DCA-4D14-B5C3-DF8776622D6E}" type="presParOf" srcId="{1A322706-1023-43FE-94FE-12BD9AE288DC}" destId="{5F8F8717-2EAC-48FE-A0FD-91530FC0E17A}" srcOrd="2" destOrd="0" presId="urn:microsoft.com/office/officeart/2005/8/layout/target1"/>
    <dgm:cxn modelId="{C8F0239B-D969-49E2-A603-30BB46842A21}" type="presParOf" srcId="{1A322706-1023-43FE-94FE-12BD9AE288DC}" destId="{2026100D-3523-43BD-BF94-A4A653D9495E}" srcOrd="3" destOrd="0" presId="urn:microsoft.com/office/officeart/2005/8/layout/target1"/>
    <dgm:cxn modelId="{C13CA98A-1C6E-4A86-BF6B-F5CDE70A89ED}" type="presParOf" srcId="{1A322706-1023-43FE-94FE-12BD9AE288DC}" destId="{53847C51-D65B-4055-ADAC-45F3E304DB2F}" srcOrd="4" destOrd="0" presId="urn:microsoft.com/office/officeart/2005/8/layout/target1"/>
    <dgm:cxn modelId="{A2060121-E253-456F-8599-C2568EA49EBF}" type="presParOf" srcId="{1A322706-1023-43FE-94FE-12BD9AE288DC}" destId="{1A9B3195-5E99-4556-AA22-7CFE030D3655}" srcOrd="5" destOrd="0" presId="urn:microsoft.com/office/officeart/2005/8/layout/target1"/>
    <dgm:cxn modelId="{2430119C-A58C-414C-9ADB-D6358DED958C}" type="presParOf" srcId="{1A322706-1023-43FE-94FE-12BD9AE288DC}" destId="{968DC04F-6B97-4D83-8012-23EBFB7D3DEE}" srcOrd="6" destOrd="0" presId="urn:microsoft.com/office/officeart/2005/8/layout/target1"/>
    <dgm:cxn modelId="{88F785F6-1B93-424B-8E98-4033274D3C8B}" type="presParOf" srcId="{1A322706-1023-43FE-94FE-12BD9AE288DC}" destId="{26F58BE9-E660-4D7E-970F-38BDD20D15BA}" srcOrd="7" destOrd="0" presId="urn:microsoft.com/office/officeart/2005/8/layout/target1"/>
    <dgm:cxn modelId="{2EE6EDD0-624B-4648-B91C-A658DFA57D12}" type="presParOf" srcId="{1A322706-1023-43FE-94FE-12BD9AE288DC}" destId="{327D0494-ACAA-4527-A1E3-5448C085A5C2}" srcOrd="8" destOrd="0" presId="urn:microsoft.com/office/officeart/2005/8/layout/target1"/>
    <dgm:cxn modelId="{613C1774-C98D-4AEE-AE9A-E4BE835C97DD}" type="presParOf" srcId="{1A322706-1023-43FE-94FE-12BD9AE288DC}" destId="{D1FD4BA2-2A19-4AF0-9BF9-0FF5E3959A0E}" srcOrd="9" destOrd="0" presId="urn:microsoft.com/office/officeart/2005/8/layout/target1"/>
    <dgm:cxn modelId="{77538E0E-C43A-4295-9E44-0A3438CF30E6}" type="presParOf" srcId="{1A322706-1023-43FE-94FE-12BD9AE288DC}" destId="{D8E8D39F-29F1-422B-A225-6CB8AEB3E403}" srcOrd="10" destOrd="0" presId="urn:microsoft.com/office/officeart/2005/8/layout/target1"/>
    <dgm:cxn modelId="{0CC9C51C-2C53-4781-94E3-6E4D6A59426E}" type="presParOf" srcId="{1A322706-1023-43FE-94FE-12BD9AE288DC}" destId="{B657E1C4-E95F-453A-A10A-572A20A3668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0A16E4-683B-44BB-9B31-955DEECAD09A}" type="doc">
      <dgm:prSet loTypeId="urn:microsoft.com/office/officeart/2005/8/layout/target1" loCatId="relationship" qsTypeId="urn:microsoft.com/office/officeart/2005/8/quickstyle/simple1" qsCatId="simple" csTypeId="urn:microsoft.com/office/officeart/2005/8/colors/accent0_1" csCatId="mainScheme" phldr="1"/>
      <dgm:spPr/>
    </dgm:pt>
    <dgm:pt modelId="{C4A0D906-01BA-4577-B6CD-C77E2B9E0ED8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Anpassningspolitik</a:t>
          </a:r>
        </a:p>
      </dgm:t>
    </dgm:pt>
    <dgm:pt modelId="{08B35B0C-7E4F-4269-8D45-C0645156300A}" type="parTrans" cxnId="{5A3C452A-1E2B-41E4-8547-2D1F4D409865}">
      <dgm:prSet/>
      <dgm:spPr/>
      <dgm:t>
        <a:bodyPr/>
        <a:lstStyle/>
        <a:p>
          <a:endParaRPr lang="sv-SE"/>
        </a:p>
      </dgm:t>
    </dgm:pt>
    <dgm:pt modelId="{5EDF7BE5-4A70-42F9-9F00-0EDCA01AB5CD}" type="sibTrans" cxnId="{5A3C452A-1E2B-41E4-8547-2D1F4D409865}">
      <dgm:prSet/>
      <dgm:spPr/>
      <dgm:t>
        <a:bodyPr/>
        <a:lstStyle/>
        <a:p>
          <a:endParaRPr lang="sv-SE"/>
        </a:p>
      </dgm:t>
    </dgm:pt>
    <dgm:pt modelId="{CAE10C4F-DA3E-49D6-A920-E04687CD7AD3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gm:t>
    </dgm:pt>
    <dgm:pt modelId="{90E6797D-A23C-4C3D-A589-FFA2DEE2FCB7}" type="parTrans" cxnId="{44826886-45EC-4085-A8A5-A54211CAFEFA}">
      <dgm:prSet/>
      <dgm:spPr/>
      <dgm:t>
        <a:bodyPr/>
        <a:lstStyle/>
        <a:p>
          <a:endParaRPr lang="sv-SE"/>
        </a:p>
      </dgm:t>
    </dgm:pt>
    <dgm:pt modelId="{B2E58B71-99B7-463C-A2EB-87F91426190F}" type="sibTrans" cxnId="{44826886-45EC-4085-A8A5-A54211CAFEFA}">
      <dgm:prSet/>
      <dgm:spPr/>
      <dgm:t>
        <a:bodyPr/>
        <a:lstStyle/>
        <a:p>
          <a:endParaRPr lang="sv-SE"/>
        </a:p>
      </dgm:t>
    </dgm:pt>
    <dgm:pt modelId="{81FB37C2-7F16-487C-A981-C71C124AB88A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Politik för territoriell likvärdighet</a:t>
          </a:r>
          <a:endParaRPr lang="sv-SE" sz="2400" b="0" dirty="0">
            <a:latin typeface="+mj-lt"/>
            <a:cs typeface="Calibri" panose="020F0502020204030204" pitchFamily="34" charset="0"/>
          </a:endParaRPr>
        </a:p>
      </dgm:t>
    </dgm:pt>
    <dgm:pt modelId="{73600401-826C-4CBB-8230-48568F39F528}" type="parTrans" cxnId="{5D116A32-51FD-49E6-8194-EA691A1F375C}">
      <dgm:prSet/>
      <dgm:spPr/>
      <dgm:t>
        <a:bodyPr/>
        <a:lstStyle/>
        <a:p>
          <a:endParaRPr lang="sv-SE"/>
        </a:p>
      </dgm:t>
    </dgm:pt>
    <dgm:pt modelId="{34AAFE86-E4F7-4E4C-9E4C-4A4AD89D6903}" type="sibTrans" cxnId="{5D116A32-51FD-49E6-8194-EA691A1F375C}">
      <dgm:prSet/>
      <dgm:spPr/>
      <dgm:t>
        <a:bodyPr/>
        <a:lstStyle/>
        <a:p>
          <a:endParaRPr lang="sv-SE"/>
        </a:p>
      </dgm:t>
    </dgm:pt>
    <dgm:pt modelId="{1A322706-1023-43FE-94FE-12BD9AE288DC}" type="pres">
      <dgm:prSet presAssocID="{2C0A16E4-683B-44BB-9B31-955DEECAD09A}" presName="composite" presStyleCnt="0">
        <dgm:presLayoutVars>
          <dgm:chMax val="5"/>
          <dgm:dir/>
          <dgm:resizeHandles val="exact"/>
        </dgm:presLayoutVars>
      </dgm:prSet>
      <dgm:spPr/>
    </dgm:pt>
    <dgm:pt modelId="{F99CA2D9-041E-40FE-8BF5-2EA2E12317AF}" type="pres">
      <dgm:prSet presAssocID="{C4A0D906-01BA-4577-B6CD-C77E2B9E0ED8}" presName="circle1" presStyleLbl="lnNode1" presStyleIdx="0" presStyleCnt="3"/>
      <dgm:spPr>
        <a:solidFill>
          <a:srgbClr val="FFFFFF"/>
        </a:solidFill>
        <a:ln w="76200"/>
      </dgm:spPr>
    </dgm:pt>
    <dgm:pt modelId="{1D25575B-E4C4-42A2-924C-14746FA3F5D0}" type="pres">
      <dgm:prSet presAssocID="{C4A0D906-01BA-4577-B6CD-C77E2B9E0ED8}" presName="text1" presStyleLbl="revTx" presStyleIdx="0" presStyleCnt="3" custScaleX="202294" custScaleY="105547" custLinFactNeighborX="59463" custLinFactNeighborY="-13913">
        <dgm:presLayoutVars>
          <dgm:bulletEnabled val="1"/>
        </dgm:presLayoutVars>
      </dgm:prSet>
      <dgm:spPr/>
    </dgm:pt>
    <dgm:pt modelId="{5F8F8717-2EAC-48FE-A0FD-91530FC0E17A}" type="pres">
      <dgm:prSet presAssocID="{C4A0D906-01BA-4577-B6CD-C77E2B9E0ED8}" presName="line1" presStyleLbl="callout" presStyleIdx="0" presStyleCnt="6"/>
      <dgm:spPr/>
    </dgm:pt>
    <dgm:pt modelId="{2026100D-3523-43BD-BF94-A4A653D9495E}" type="pres">
      <dgm:prSet presAssocID="{C4A0D906-01BA-4577-B6CD-C77E2B9E0ED8}" presName="d1" presStyleLbl="callout" presStyleIdx="1" presStyleCnt="6"/>
      <dgm:spPr/>
    </dgm:pt>
    <dgm:pt modelId="{53847C51-D65B-4055-ADAC-45F3E304DB2F}" type="pres">
      <dgm:prSet presAssocID="{CAE10C4F-DA3E-49D6-A920-E04687CD7AD3}" presName="circle2" presStyleLbl="lnNode1" presStyleIdx="1" presStyleCnt="3"/>
      <dgm:spPr>
        <a:solidFill>
          <a:srgbClr val="FF0000"/>
        </a:solidFill>
        <a:ln w="76200"/>
      </dgm:spPr>
    </dgm:pt>
    <dgm:pt modelId="{1A9B3195-5E99-4556-AA22-7CFE030D3655}" type="pres">
      <dgm:prSet presAssocID="{CAE10C4F-DA3E-49D6-A920-E04687CD7AD3}" presName="text2" presStyleLbl="revTx" presStyleIdx="1" presStyleCnt="3" custScaleX="241874" custScaleY="105547" custLinFactNeighborX="71841" custLinFactNeighborY="0">
        <dgm:presLayoutVars>
          <dgm:bulletEnabled val="1"/>
        </dgm:presLayoutVars>
      </dgm:prSet>
      <dgm:spPr/>
    </dgm:pt>
    <dgm:pt modelId="{968DC04F-6B97-4D83-8012-23EBFB7D3DEE}" type="pres">
      <dgm:prSet presAssocID="{CAE10C4F-DA3E-49D6-A920-E04687CD7AD3}" presName="line2" presStyleLbl="callout" presStyleIdx="2" presStyleCnt="6"/>
      <dgm:spPr/>
    </dgm:pt>
    <dgm:pt modelId="{26F58BE9-E660-4D7E-970F-38BDD20D15BA}" type="pres">
      <dgm:prSet presAssocID="{CAE10C4F-DA3E-49D6-A920-E04687CD7AD3}" presName="d2" presStyleLbl="callout" presStyleIdx="3" presStyleCnt="6"/>
      <dgm:spPr/>
    </dgm:pt>
    <dgm:pt modelId="{327D0494-ACAA-4527-A1E3-5448C085A5C2}" type="pres">
      <dgm:prSet presAssocID="{81FB37C2-7F16-487C-A981-C71C124AB88A}" presName="circle3" presStyleLbl="lnNode1" presStyleIdx="2" presStyleCnt="3" custScaleX="101225" custScaleY="97794"/>
      <dgm:spPr>
        <a:solidFill>
          <a:srgbClr val="FFFFFF"/>
        </a:solidFill>
        <a:ln w="57150"/>
      </dgm:spPr>
    </dgm:pt>
    <dgm:pt modelId="{D1FD4BA2-2A19-4AF0-9BF9-0FF5E3959A0E}" type="pres">
      <dgm:prSet presAssocID="{81FB37C2-7F16-487C-A981-C71C124AB88A}" presName="text3" presStyleLbl="revTx" presStyleIdx="2" presStyleCnt="3" custScaleX="168681" custScaleY="105547" custLinFactNeighborX="48519">
        <dgm:presLayoutVars>
          <dgm:bulletEnabled val="1"/>
        </dgm:presLayoutVars>
      </dgm:prSet>
      <dgm:spPr/>
    </dgm:pt>
    <dgm:pt modelId="{D8E8D39F-29F1-422B-A225-6CB8AEB3E403}" type="pres">
      <dgm:prSet presAssocID="{81FB37C2-7F16-487C-A981-C71C124AB88A}" presName="line3" presStyleLbl="callout" presStyleIdx="4" presStyleCnt="6"/>
      <dgm:spPr/>
    </dgm:pt>
    <dgm:pt modelId="{B657E1C4-E95F-453A-A10A-572A20A36688}" type="pres">
      <dgm:prSet presAssocID="{81FB37C2-7F16-487C-A981-C71C124AB88A}" presName="d3" presStyleLbl="callout" presStyleIdx="5" presStyleCnt="6"/>
      <dgm:spPr/>
    </dgm:pt>
  </dgm:ptLst>
  <dgm:cxnLst>
    <dgm:cxn modelId="{5A3C452A-1E2B-41E4-8547-2D1F4D409865}" srcId="{2C0A16E4-683B-44BB-9B31-955DEECAD09A}" destId="{C4A0D906-01BA-4577-B6CD-C77E2B9E0ED8}" srcOrd="0" destOrd="0" parTransId="{08B35B0C-7E4F-4269-8D45-C0645156300A}" sibTransId="{5EDF7BE5-4A70-42F9-9F00-0EDCA01AB5CD}"/>
    <dgm:cxn modelId="{5D116A32-51FD-49E6-8194-EA691A1F375C}" srcId="{2C0A16E4-683B-44BB-9B31-955DEECAD09A}" destId="{81FB37C2-7F16-487C-A981-C71C124AB88A}" srcOrd="2" destOrd="0" parTransId="{73600401-826C-4CBB-8230-48568F39F528}" sibTransId="{34AAFE86-E4F7-4E4C-9E4C-4A4AD89D6903}"/>
    <dgm:cxn modelId="{48616F68-E2FA-4286-94FE-E5B22AD6F202}" type="presOf" srcId="{C4A0D906-01BA-4577-B6CD-C77E2B9E0ED8}" destId="{1D25575B-E4C4-42A2-924C-14746FA3F5D0}" srcOrd="0" destOrd="0" presId="urn:microsoft.com/office/officeart/2005/8/layout/target1"/>
    <dgm:cxn modelId="{44826886-45EC-4085-A8A5-A54211CAFEFA}" srcId="{2C0A16E4-683B-44BB-9B31-955DEECAD09A}" destId="{CAE10C4F-DA3E-49D6-A920-E04687CD7AD3}" srcOrd="1" destOrd="0" parTransId="{90E6797D-A23C-4C3D-A589-FFA2DEE2FCB7}" sibTransId="{B2E58B71-99B7-463C-A2EB-87F91426190F}"/>
    <dgm:cxn modelId="{35DC45C0-5B31-411B-B059-6807B54D8BEA}" type="presOf" srcId="{81FB37C2-7F16-487C-A981-C71C124AB88A}" destId="{D1FD4BA2-2A19-4AF0-9BF9-0FF5E3959A0E}" srcOrd="0" destOrd="0" presId="urn:microsoft.com/office/officeart/2005/8/layout/target1"/>
    <dgm:cxn modelId="{2F739EDF-2F9A-43B8-A193-619ED0DA7F4D}" type="presOf" srcId="{2C0A16E4-683B-44BB-9B31-955DEECAD09A}" destId="{1A322706-1023-43FE-94FE-12BD9AE288DC}" srcOrd="0" destOrd="0" presId="urn:microsoft.com/office/officeart/2005/8/layout/target1"/>
    <dgm:cxn modelId="{10E1E7EE-48ED-48EE-BFFB-023357D4C1A6}" type="presOf" srcId="{CAE10C4F-DA3E-49D6-A920-E04687CD7AD3}" destId="{1A9B3195-5E99-4556-AA22-7CFE030D3655}" srcOrd="0" destOrd="0" presId="urn:microsoft.com/office/officeart/2005/8/layout/target1"/>
    <dgm:cxn modelId="{03F168E7-61A5-45AD-A998-E2D5953BB391}" type="presParOf" srcId="{1A322706-1023-43FE-94FE-12BD9AE288DC}" destId="{F99CA2D9-041E-40FE-8BF5-2EA2E12317AF}" srcOrd="0" destOrd="0" presId="urn:microsoft.com/office/officeart/2005/8/layout/target1"/>
    <dgm:cxn modelId="{0D4F9D33-D38B-48FF-A778-5951A00011B1}" type="presParOf" srcId="{1A322706-1023-43FE-94FE-12BD9AE288DC}" destId="{1D25575B-E4C4-42A2-924C-14746FA3F5D0}" srcOrd="1" destOrd="0" presId="urn:microsoft.com/office/officeart/2005/8/layout/target1"/>
    <dgm:cxn modelId="{85CD9C36-4DCA-4D14-B5C3-DF8776622D6E}" type="presParOf" srcId="{1A322706-1023-43FE-94FE-12BD9AE288DC}" destId="{5F8F8717-2EAC-48FE-A0FD-91530FC0E17A}" srcOrd="2" destOrd="0" presId="urn:microsoft.com/office/officeart/2005/8/layout/target1"/>
    <dgm:cxn modelId="{C8F0239B-D969-49E2-A603-30BB46842A21}" type="presParOf" srcId="{1A322706-1023-43FE-94FE-12BD9AE288DC}" destId="{2026100D-3523-43BD-BF94-A4A653D9495E}" srcOrd="3" destOrd="0" presId="urn:microsoft.com/office/officeart/2005/8/layout/target1"/>
    <dgm:cxn modelId="{C13CA98A-1C6E-4A86-BF6B-F5CDE70A89ED}" type="presParOf" srcId="{1A322706-1023-43FE-94FE-12BD9AE288DC}" destId="{53847C51-D65B-4055-ADAC-45F3E304DB2F}" srcOrd="4" destOrd="0" presId="urn:microsoft.com/office/officeart/2005/8/layout/target1"/>
    <dgm:cxn modelId="{A2060121-E253-456F-8599-C2568EA49EBF}" type="presParOf" srcId="{1A322706-1023-43FE-94FE-12BD9AE288DC}" destId="{1A9B3195-5E99-4556-AA22-7CFE030D3655}" srcOrd="5" destOrd="0" presId="urn:microsoft.com/office/officeart/2005/8/layout/target1"/>
    <dgm:cxn modelId="{2430119C-A58C-414C-9ADB-D6358DED958C}" type="presParOf" srcId="{1A322706-1023-43FE-94FE-12BD9AE288DC}" destId="{968DC04F-6B97-4D83-8012-23EBFB7D3DEE}" srcOrd="6" destOrd="0" presId="urn:microsoft.com/office/officeart/2005/8/layout/target1"/>
    <dgm:cxn modelId="{88F785F6-1B93-424B-8E98-4033274D3C8B}" type="presParOf" srcId="{1A322706-1023-43FE-94FE-12BD9AE288DC}" destId="{26F58BE9-E660-4D7E-970F-38BDD20D15BA}" srcOrd="7" destOrd="0" presId="urn:microsoft.com/office/officeart/2005/8/layout/target1"/>
    <dgm:cxn modelId="{2EE6EDD0-624B-4648-B91C-A658DFA57D12}" type="presParOf" srcId="{1A322706-1023-43FE-94FE-12BD9AE288DC}" destId="{327D0494-ACAA-4527-A1E3-5448C085A5C2}" srcOrd="8" destOrd="0" presId="urn:microsoft.com/office/officeart/2005/8/layout/target1"/>
    <dgm:cxn modelId="{613C1774-C98D-4AEE-AE9A-E4BE835C97DD}" type="presParOf" srcId="{1A322706-1023-43FE-94FE-12BD9AE288DC}" destId="{D1FD4BA2-2A19-4AF0-9BF9-0FF5E3959A0E}" srcOrd="9" destOrd="0" presId="urn:microsoft.com/office/officeart/2005/8/layout/target1"/>
    <dgm:cxn modelId="{77538E0E-C43A-4295-9E44-0A3438CF30E6}" type="presParOf" srcId="{1A322706-1023-43FE-94FE-12BD9AE288DC}" destId="{D8E8D39F-29F1-422B-A225-6CB8AEB3E403}" srcOrd="10" destOrd="0" presId="urn:microsoft.com/office/officeart/2005/8/layout/target1"/>
    <dgm:cxn modelId="{0CC9C51C-2C53-4781-94E3-6E4D6A59426E}" type="presParOf" srcId="{1A322706-1023-43FE-94FE-12BD9AE288DC}" destId="{B657E1C4-E95F-453A-A10A-572A20A3668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0A16E4-683B-44BB-9B31-955DEECAD09A}" type="doc">
      <dgm:prSet loTypeId="urn:microsoft.com/office/officeart/2005/8/layout/target1" loCatId="relationship" qsTypeId="urn:microsoft.com/office/officeart/2005/8/quickstyle/simple1" qsCatId="simple" csTypeId="urn:microsoft.com/office/officeart/2005/8/colors/accent0_1" csCatId="mainScheme" phldr="1"/>
      <dgm:spPr/>
    </dgm:pt>
    <dgm:pt modelId="{CAE10C4F-DA3E-49D6-A920-E04687CD7AD3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gm:t>
    </dgm:pt>
    <dgm:pt modelId="{90E6797D-A23C-4C3D-A589-FFA2DEE2FCB7}" type="parTrans" cxnId="{44826886-45EC-4085-A8A5-A54211CAFEFA}">
      <dgm:prSet/>
      <dgm:spPr/>
      <dgm:t>
        <a:bodyPr/>
        <a:lstStyle/>
        <a:p>
          <a:endParaRPr lang="sv-SE"/>
        </a:p>
      </dgm:t>
    </dgm:pt>
    <dgm:pt modelId="{B2E58B71-99B7-463C-A2EB-87F91426190F}" type="sibTrans" cxnId="{44826886-45EC-4085-A8A5-A54211CAFEFA}">
      <dgm:prSet/>
      <dgm:spPr/>
      <dgm:t>
        <a:bodyPr/>
        <a:lstStyle/>
        <a:p>
          <a:endParaRPr lang="sv-SE"/>
        </a:p>
      </dgm:t>
    </dgm:pt>
    <dgm:pt modelId="{81FB37C2-7F16-487C-A981-C71C124AB88A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.</a:t>
          </a:r>
          <a:endParaRPr lang="sv-SE" sz="2400" b="0" dirty="0">
            <a:latin typeface="+mj-lt"/>
            <a:cs typeface="Calibri" panose="020F0502020204030204" pitchFamily="34" charset="0"/>
          </a:endParaRPr>
        </a:p>
      </dgm:t>
    </dgm:pt>
    <dgm:pt modelId="{73600401-826C-4CBB-8230-48568F39F528}" type="parTrans" cxnId="{5D116A32-51FD-49E6-8194-EA691A1F375C}">
      <dgm:prSet/>
      <dgm:spPr/>
      <dgm:t>
        <a:bodyPr/>
        <a:lstStyle/>
        <a:p>
          <a:endParaRPr lang="sv-SE"/>
        </a:p>
      </dgm:t>
    </dgm:pt>
    <dgm:pt modelId="{34AAFE86-E4F7-4E4C-9E4C-4A4AD89D6903}" type="sibTrans" cxnId="{5D116A32-51FD-49E6-8194-EA691A1F375C}">
      <dgm:prSet/>
      <dgm:spPr/>
      <dgm:t>
        <a:bodyPr/>
        <a:lstStyle/>
        <a:p>
          <a:endParaRPr lang="sv-SE"/>
        </a:p>
      </dgm:t>
    </dgm:pt>
    <dgm:pt modelId="{C4A0D906-01BA-4577-B6CD-C77E2B9E0ED8}">
      <dgm:prSet phldrT="[Text]" custT="1"/>
      <dgm:spPr>
        <a:ln w="57150"/>
      </dgm:spPr>
      <dgm:t>
        <a:bodyPr/>
        <a:lstStyle/>
        <a:p>
          <a:pPr algn="l"/>
          <a:r>
            <a:rPr lang="sv-SE" sz="2400" b="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.</a:t>
          </a:r>
        </a:p>
      </dgm:t>
    </dgm:pt>
    <dgm:pt modelId="{5EDF7BE5-4A70-42F9-9F00-0EDCA01AB5CD}" type="sibTrans" cxnId="{5A3C452A-1E2B-41E4-8547-2D1F4D409865}">
      <dgm:prSet/>
      <dgm:spPr/>
      <dgm:t>
        <a:bodyPr/>
        <a:lstStyle/>
        <a:p>
          <a:endParaRPr lang="sv-SE"/>
        </a:p>
      </dgm:t>
    </dgm:pt>
    <dgm:pt modelId="{08B35B0C-7E4F-4269-8D45-C0645156300A}" type="parTrans" cxnId="{5A3C452A-1E2B-41E4-8547-2D1F4D409865}">
      <dgm:prSet/>
      <dgm:spPr/>
      <dgm:t>
        <a:bodyPr/>
        <a:lstStyle/>
        <a:p>
          <a:endParaRPr lang="sv-SE"/>
        </a:p>
      </dgm:t>
    </dgm:pt>
    <dgm:pt modelId="{1A322706-1023-43FE-94FE-12BD9AE288DC}" type="pres">
      <dgm:prSet presAssocID="{2C0A16E4-683B-44BB-9B31-955DEECAD09A}" presName="composite" presStyleCnt="0">
        <dgm:presLayoutVars>
          <dgm:chMax val="5"/>
          <dgm:dir/>
          <dgm:resizeHandles val="exact"/>
        </dgm:presLayoutVars>
      </dgm:prSet>
      <dgm:spPr/>
    </dgm:pt>
    <dgm:pt modelId="{F99CA2D9-041E-40FE-8BF5-2EA2E12317AF}" type="pres">
      <dgm:prSet presAssocID="{C4A0D906-01BA-4577-B6CD-C77E2B9E0ED8}" presName="circle1" presStyleLbl="lnNode1" presStyleIdx="0" presStyleCnt="3"/>
      <dgm:spPr>
        <a:solidFill>
          <a:srgbClr val="FFFFFF"/>
        </a:solidFill>
        <a:ln w="76200"/>
      </dgm:spPr>
    </dgm:pt>
    <dgm:pt modelId="{1D25575B-E4C4-42A2-924C-14746FA3F5D0}" type="pres">
      <dgm:prSet presAssocID="{C4A0D906-01BA-4577-B6CD-C77E2B9E0ED8}" presName="text1" presStyleLbl="revTx" presStyleIdx="0" presStyleCnt="3" custScaleX="202294" custScaleY="105547" custLinFactNeighborX="59463" custLinFactNeighborY="-13913">
        <dgm:presLayoutVars>
          <dgm:bulletEnabled val="1"/>
        </dgm:presLayoutVars>
      </dgm:prSet>
      <dgm:spPr/>
    </dgm:pt>
    <dgm:pt modelId="{5F8F8717-2EAC-48FE-A0FD-91530FC0E17A}" type="pres">
      <dgm:prSet presAssocID="{C4A0D906-01BA-4577-B6CD-C77E2B9E0ED8}" presName="line1" presStyleLbl="callout" presStyleIdx="0" presStyleCnt="6"/>
      <dgm:spPr/>
    </dgm:pt>
    <dgm:pt modelId="{2026100D-3523-43BD-BF94-A4A653D9495E}" type="pres">
      <dgm:prSet presAssocID="{C4A0D906-01BA-4577-B6CD-C77E2B9E0ED8}" presName="d1" presStyleLbl="callout" presStyleIdx="1" presStyleCnt="6"/>
      <dgm:spPr/>
    </dgm:pt>
    <dgm:pt modelId="{53847C51-D65B-4055-ADAC-45F3E304DB2F}" type="pres">
      <dgm:prSet presAssocID="{CAE10C4F-DA3E-49D6-A920-E04687CD7AD3}" presName="circle2" presStyleLbl="lnNode1" presStyleIdx="1" presStyleCnt="3"/>
      <dgm:spPr>
        <a:solidFill>
          <a:srgbClr val="FF0000"/>
        </a:solidFill>
        <a:ln w="76200"/>
      </dgm:spPr>
    </dgm:pt>
    <dgm:pt modelId="{1A9B3195-5E99-4556-AA22-7CFE030D3655}" type="pres">
      <dgm:prSet presAssocID="{CAE10C4F-DA3E-49D6-A920-E04687CD7AD3}" presName="text2" presStyleLbl="revTx" presStyleIdx="1" presStyleCnt="3" custScaleX="241874" custScaleY="105547" custLinFactNeighborX="71841" custLinFactNeighborY="0">
        <dgm:presLayoutVars>
          <dgm:bulletEnabled val="1"/>
        </dgm:presLayoutVars>
      </dgm:prSet>
      <dgm:spPr/>
    </dgm:pt>
    <dgm:pt modelId="{968DC04F-6B97-4D83-8012-23EBFB7D3DEE}" type="pres">
      <dgm:prSet presAssocID="{CAE10C4F-DA3E-49D6-A920-E04687CD7AD3}" presName="line2" presStyleLbl="callout" presStyleIdx="2" presStyleCnt="6"/>
      <dgm:spPr/>
    </dgm:pt>
    <dgm:pt modelId="{26F58BE9-E660-4D7E-970F-38BDD20D15BA}" type="pres">
      <dgm:prSet presAssocID="{CAE10C4F-DA3E-49D6-A920-E04687CD7AD3}" presName="d2" presStyleLbl="callout" presStyleIdx="3" presStyleCnt="6"/>
      <dgm:spPr/>
    </dgm:pt>
    <dgm:pt modelId="{327D0494-ACAA-4527-A1E3-5448C085A5C2}" type="pres">
      <dgm:prSet presAssocID="{81FB37C2-7F16-487C-A981-C71C124AB88A}" presName="circle3" presStyleLbl="lnNode1" presStyleIdx="2" presStyleCnt="3" custScaleX="101225" custScaleY="97794"/>
      <dgm:spPr>
        <a:solidFill>
          <a:srgbClr val="FFFFFF"/>
        </a:solidFill>
        <a:ln w="57150"/>
      </dgm:spPr>
    </dgm:pt>
    <dgm:pt modelId="{D1FD4BA2-2A19-4AF0-9BF9-0FF5E3959A0E}" type="pres">
      <dgm:prSet presAssocID="{81FB37C2-7F16-487C-A981-C71C124AB88A}" presName="text3" presStyleLbl="revTx" presStyleIdx="2" presStyleCnt="3" custScaleX="168681" custScaleY="105547" custLinFactNeighborX="48519">
        <dgm:presLayoutVars>
          <dgm:bulletEnabled val="1"/>
        </dgm:presLayoutVars>
      </dgm:prSet>
      <dgm:spPr/>
    </dgm:pt>
    <dgm:pt modelId="{D8E8D39F-29F1-422B-A225-6CB8AEB3E403}" type="pres">
      <dgm:prSet presAssocID="{81FB37C2-7F16-487C-A981-C71C124AB88A}" presName="line3" presStyleLbl="callout" presStyleIdx="4" presStyleCnt="6"/>
      <dgm:spPr/>
    </dgm:pt>
    <dgm:pt modelId="{B657E1C4-E95F-453A-A10A-572A20A36688}" type="pres">
      <dgm:prSet presAssocID="{81FB37C2-7F16-487C-A981-C71C124AB88A}" presName="d3" presStyleLbl="callout" presStyleIdx="5" presStyleCnt="6"/>
      <dgm:spPr>
        <a:ln>
          <a:solidFill>
            <a:schemeClr val="bg2"/>
          </a:solidFill>
        </a:ln>
      </dgm:spPr>
    </dgm:pt>
  </dgm:ptLst>
  <dgm:cxnLst>
    <dgm:cxn modelId="{5A3C452A-1E2B-41E4-8547-2D1F4D409865}" srcId="{2C0A16E4-683B-44BB-9B31-955DEECAD09A}" destId="{C4A0D906-01BA-4577-B6CD-C77E2B9E0ED8}" srcOrd="0" destOrd="0" parTransId="{08B35B0C-7E4F-4269-8D45-C0645156300A}" sibTransId="{5EDF7BE5-4A70-42F9-9F00-0EDCA01AB5CD}"/>
    <dgm:cxn modelId="{5D116A32-51FD-49E6-8194-EA691A1F375C}" srcId="{2C0A16E4-683B-44BB-9B31-955DEECAD09A}" destId="{81FB37C2-7F16-487C-A981-C71C124AB88A}" srcOrd="2" destOrd="0" parTransId="{73600401-826C-4CBB-8230-48568F39F528}" sibTransId="{34AAFE86-E4F7-4E4C-9E4C-4A4AD89D6903}"/>
    <dgm:cxn modelId="{48616F68-E2FA-4286-94FE-E5B22AD6F202}" type="presOf" srcId="{C4A0D906-01BA-4577-B6CD-C77E2B9E0ED8}" destId="{1D25575B-E4C4-42A2-924C-14746FA3F5D0}" srcOrd="0" destOrd="0" presId="urn:microsoft.com/office/officeart/2005/8/layout/target1"/>
    <dgm:cxn modelId="{44826886-45EC-4085-A8A5-A54211CAFEFA}" srcId="{2C0A16E4-683B-44BB-9B31-955DEECAD09A}" destId="{CAE10C4F-DA3E-49D6-A920-E04687CD7AD3}" srcOrd="1" destOrd="0" parTransId="{90E6797D-A23C-4C3D-A589-FFA2DEE2FCB7}" sibTransId="{B2E58B71-99B7-463C-A2EB-87F91426190F}"/>
    <dgm:cxn modelId="{35DC45C0-5B31-411B-B059-6807B54D8BEA}" type="presOf" srcId="{81FB37C2-7F16-487C-A981-C71C124AB88A}" destId="{D1FD4BA2-2A19-4AF0-9BF9-0FF5E3959A0E}" srcOrd="0" destOrd="0" presId="urn:microsoft.com/office/officeart/2005/8/layout/target1"/>
    <dgm:cxn modelId="{2F739EDF-2F9A-43B8-A193-619ED0DA7F4D}" type="presOf" srcId="{2C0A16E4-683B-44BB-9B31-955DEECAD09A}" destId="{1A322706-1023-43FE-94FE-12BD9AE288DC}" srcOrd="0" destOrd="0" presId="urn:microsoft.com/office/officeart/2005/8/layout/target1"/>
    <dgm:cxn modelId="{10E1E7EE-48ED-48EE-BFFB-023357D4C1A6}" type="presOf" srcId="{CAE10C4F-DA3E-49D6-A920-E04687CD7AD3}" destId="{1A9B3195-5E99-4556-AA22-7CFE030D3655}" srcOrd="0" destOrd="0" presId="urn:microsoft.com/office/officeart/2005/8/layout/target1"/>
    <dgm:cxn modelId="{03F168E7-61A5-45AD-A998-E2D5953BB391}" type="presParOf" srcId="{1A322706-1023-43FE-94FE-12BD9AE288DC}" destId="{F99CA2D9-041E-40FE-8BF5-2EA2E12317AF}" srcOrd="0" destOrd="0" presId="urn:microsoft.com/office/officeart/2005/8/layout/target1"/>
    <dgm:cxn modelId="{0D4F9D33-D38B-48FF-A778-5951A00011B1}" type="presParOf" srcId="{1A322706-1023-43FE-94FE-12BD9AE288DC}" destId="{1D25575B-E4C4-42A2-924C-14746FA3F5D0}" srcOrd="1" destOrd="0" presId="urn:microsoft.com/office/officeart/2005/8/layout/target1"/>
    <dgm:cxn modelId="{85CD9C36-4DCA-4D14-B5C3-DF8776622D6E}" type="presParOf" srcId="{1A322706-1023-43FE-94FE-12BD9AE288DC}" destId="{5F8F8717-2EAC-48FE-A0FD-91530FC0E17A}" srcOrd="2" destOrd="0" presId="urn:microsoft.com/office/officeart/2005/8/layout/target1"/>
    <dgm:cxn modelId="{C8F0239B-D969-49E2-A603-30BB46842A21}" type="presParOf" srcId="{1A322706-1023-43FE-94FE-12BD9AE288DC}" destId="{2026100D-3523-43BD-BF94-A4A653D9495E}" srcOrd="3" destOrd="0" presId="urn:microsoft.com/office/officeart/2005/8/layout/target1"/>
    <dgm:cxn modelId="{C13CA98A-1C6E-4A86-BF6B-F5CDE70A89ED}" type="presParOf" srcId="{1A322706-1023-43FE-94FE-12BD9AE288DC}" destId="{53847C51-D65B-4055-ADAC-45F3E304DB2F}" srcOrd="4" destOrd="0" presId="urn:microsoft.com/office/officeart/2005/8/layout/target1"/>
    <dgm:cxn modelId="{A2060121-E253-456F-8599-C2568EA49EBF}" type="presParOf" srcId="{1A322706-1023-43FE-94FE-12BD9AE288DC}" destId="{1A9B3195-5E99-4556-AA22-7CFE030D3655}" srcOrd="5" destOrd="0" presId="urn:microsoft.com/office/officeart/2005/8/layout/target1"/>
    <dgm:cxn modelId="{2430119C-A58C-414C-9ADB-D6358DED958C}" type="presParOf" srcId="{1A322706-1023-43FE-94FE-12BD9AE288DC}" destId="{968DC04F-6B97-4D83-8012-23EBFB7D3DEE}" srcOrd="6" destOrd="0" presId="urn:microsoft.com/office/officeart/2005/8/layout/target1"/>
    <dgm:cxn modelId="{88F785F6-1B93-424B-8E98-4033274D3C8B}" type="presParOf" srcId="{1A322706-1023-43FE-94FE-12BD9AE288DC}" destId="{26F58BE9-E660-4D7E-970F-38BDD20D15BA}" srcOrd="7" destOrd="0" presId="urn:microsoft.com/office/officeart/2005/8/layout/target1"/>
    <dgm:cxn modelId="{2EE6EDD0-624B-4648-B91C-A658DFA57D12}" type="presParOf" srcId="{1A322706-1023-43FE-94FE-12BD9AE288DC}" destId="{327D0494-ACAA-4527-A1E3-5448C085A5C2}" srcOrd="8" destOrd="0" presId="urn:microsoft.com/office/officeart/2005/8/layout/target1"/>
    <dgm:cxn modelId="{613C1774-C98D-4AEE-AE9A-E4BE835C97DD}" type="presParOf" srcId="{1A322706-1023-43FE-94FE-12BD9AE288DC}" destId="{D1FD4BA2-2A19-4AF0-9BF9-0FF5E3959A0E}" srcOrd="9" destOrd="0" presId="urn:microsoft.com/office/officeart/2005/8/layout/target1"/>
    <dgm:cxn modelId="{77538E0E-C43A-4295-9E44-0A3438CF30E6}" type="presParOf" srcId="{1A322706-1023-43FE-94FE-12BD9AE288DC}" destId="{D8E8D39F-29F1-422B-A225-6CB8AEB3E403}" srcOrd="10" destOrd="0" presId="urn:microsoft.com/office/officeart/2005/8/layout/target1"/>
    <dgm:cxn modelId="{0CC9C51C-2C53-4781-94E3-6E4D6A59426E}" type="presParOf" srcId="{1A322706-1023-43FE-94FE-12BD9AE288DC}" destId="{B657E1C4-E95F-453A-A10A-572A20A3668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D0494-ACAA-4527-A1E3-5448C085A5C2}">
      <dsp:nvSpPr>
        <dsp:cNvPr id="0" name=""/>
        <dsp:cNvSpPr/>
      </dsp:nvSpPr>
      <dsp:spPr>
        <a:xfrm>
          <a:off x="1184263" y="1216124"/>
          <a:ext cx="3478218" cy="3360324"/>
        </a:xfrm>
        <a:prstGeom prst="ellipse">
          <a:avLst/>
        </a:prstGeom>
        <a:solidFill>
          <a:srgbClr val="FFC000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47C51-D65B-4055-ADAC-45F3E304DB2F}">
      <dsp:nvSpPr>
        <dsp:cNvPr id="0" name=""/>
        <dsp:cNvSpPr/>
      </dsp:nvSpPr>
      <dsp:spPr>
        <a:xfrm>
          <a:off x="1892535" y="1865448"/>
          <a:ext cx="2061675" cy="2061675"/>
        </a:xfrm>
        <a:prstGeom prst="ellipse">
          <a:avLst/>
        </a:prstGeom>
        <a:solidFill>
          <a:srgbClr val="FF00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A2D9-041E-40FE-8BF5-2EA2E12317AF}">
      <dsp:nvSpPr>
        <dsp:cNvPr id="0" name=""/>
        <dsp:cNvSpPr/>
      </dsp:nvSpPr>
      <dsp:spPr>
        <a:xfrm>
          <a:off x="2579760" y="2552673"/>
          <a:ext cx="687225" cy="687225"/>
        </a:xfrm>
        <a:prstGeom prst="ellipse">
          <a:avLst/>
        </a:prstGeom>
        <a:solidFill>
          <a:srgbClr val="C000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5575B-E4C4-42A2-924C-14746FA3F5D0}">
      <dsp:nvSpPr>
        <dsp:cNvPr id="0" name=""/>
        <dsp:cNvSpPr/>
      </dsp:nvSpPr>
      <dsp:spPr>
        <a:xfrm>
          <a:off x="5356997" y="0"/>
          <a:ext cx="3475538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Anpassningspolitik</a:t>
          </a:r>
        </a:p>
      </dsp:txBody>
      <dsp:txXfrm>
        <a:off x="5356997" y="0"/>
        <a:ext cx="3475538" cy="1057795"/>
      </dsp:txXfrm>
    </dsp:sp>
    <dsp:sp modelId="{5F8F8717-2EAC-48FE-A0FD-91530FC0E17A}">
      <dsp:nvSpPr>
        <dsp:cNvPr id="0" name=""/>
        <dsp:cNvSpPr/>
      </dsp:nvSpPr>
      <dsp:spPr>
        <a:xfrm>
          <a:off x="4784607" y="533949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6100D-3523-43BD-BF94-A4A653D9495E}">
      <dsp:nvSpPr>
        <dsp:cNvPr id="0" name=""/>
        <dsp:cNvSpPr/>
      </dsp:nvSpPr>
      <dsp:spPr>
        <a:xfrm rot="5400000">
          <a:off x="2672249" y="785646"/>
          <a:ext cx="2361763" cy="1859516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B3195-5E99-4556-AA22-7CFE030D3655}">
      <dsp:nvSpPr>
        <dsp:cNvPr id="0" name=""/>
        <dsp:cNvSpPr/>
      </dsp:nvSpPr>
      <dsp:spPr>
        <a:xfrm>
          <a:off x="5179644" y="1007255"/>
          <a:ext cx="4155547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sp:txBody>
      <dsp:txXfrm>
        <a:off x="5179644" y="1007255"/>
        <a:ext cx="4155547" cy="1057795"/>
      </dsp:txXfrm>
    </dsp:sp>
    <dsp:sp modelId="{968DC04F-6B97-4D83-8012-23EBFB7D3DEE}">
      <dsp:nvSpPr>
        <dsp:cNvPr id="0" name=""/>
        <dsp:cNvSpPr/>
      </dsp:nvSpPr>
      <dsp:spPr>
        <a:xfrm>
          <a:off x="4784607" y="1536153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58BE9-E660-4D7E-970F-38BDD20D15BA}">
      <dsp:nvSpPr>
        <dsp:cNvPr id="0" name=""/>
        <dsp:cNvSpPr/>
      </dsp:nvSpPr>
      <dsp:spPr>
        <a:xfrm rot="5400000">
          <a:off x="3179192" y="1772215"/>
          <a:ext cx="1840388" cy="1367005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D4BA2-2A19-4AF0-9BF9-0FF5E3959A0E}">
      <dsp:nvSpPr>
        <dsp:cNvPr id="0" name=""/>
        <dsp:cNvSpPr/>
      </dsp:nvSpPr>
      <dsp:spPr>
        <a:xfrm>
          <a:off x="5457718" y="2009458"/>
          <a:ext cx="2898045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Politik för territoriell likvärdighet</a:t>
          </a:r>
          <a:endParaRPr lang="sv-SE" sz="2400" b="0" kern="1200" dirty="0">
            <a:latin typeface="+mj-lt"/>
            <a:cs typeface="Calibri" panose="020F0502020204030204" pitchFamily="34" charset="0"/>
          </a:endParaRPr>
        </a:p>
      </dsp:txBody>
      <dsp:txXfrm>
        <a:off x="5457718" y="2009458"/>
        <a:ext cx="2898045" cy="1057795"/>
      </dsp:txXfrm>
    </dsp:sp>
    <dsp:sp modelId="{D8E8D39F-29F1-422B-A225-6CB8AEB3E403}">
      <dsp:nvSpPr>
        <dsp:cNvPr id="0" name=""/>
        <dsp:cNvSpPr/>
      </dsp:nvSpPr>
      <dsp:spPr>
        <a:xfrm>
          <a:off x="4784607" y="2538356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7E1C4-E95F-453A-A10A-572A20A36688}">
      <dsp:nvSpPr>
        <dsp:cNvPr id="0" name=""/>
        <dsp:cNvSpPr/>
      </dsp:nvSpPr>
      <dsp:spPr>
        <a:xfrm rot="5400000">
          <a:off x="3686765" y="2757982"/>
          <a:ext cx="1314890" cy="874494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D0494-ACAA-4527-A1E3-5448C085A5C2}">
      <dsp:nvSpPr>
        <dsp:cNvPr id="0" name=""/>
        <dsp:cNvSpPr/>
      </dsp:nvSpPr>
      <dsp:spPr>
        <a:xfrm>
          <a:off x="1184263" y="1216124"/>
          <a:ext cx="3478218" cy="3360324"/>
        </a:xfrm>
        <a:prstGeom prst="ellipse">
          <a:avLst/>
        </a:prstGeom>
        <a:solidFill>
          <a:schemeClr val="bg2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47C51-D65B-4055-ADAC-45F3E304DB2F}">
      <dsp:nvSpPr>
        <dsp:cNvPr id="0" name=""/>
        <dsp:cNvSpPr/>
      </dsp:nvSpPr>
      <dsp:spPr>
        <a:xfrm>
          <a:off x="1892535" y="1865448"/>
          <a:ext cx="2061675" cy="2061675"/>
        </a:xfrm>
        <a:prstGeom prst="ellipse">
          <a:avLst/>
        </a:prstGeom>
        <a:solidFill>
          <a:schemeClr val="bg2">
            <a:lumMod val="95000"/>
          </a:schemeClr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A2D9-041E-40FE-8BF5-2EA2E12317AF}">
      <dsp:nvSpPr>
        <dsp:cNvPr id="0" name=""/>
        <dsp:cNvSpPr/>
      </dsp:nvSpPr>
      <dsp:spPr>
        <a:xfrm>
          <a:off x="2579760" y="2552673"/>
          <a:ext cx="687225" cy="687225"/>
        </a:xfrm>
        <a:prstGeom prst="ellipse">
          <a:avLst/>
        </a:prstGeom>
        <a:solidFill>
          <a:srgbClr val="C000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5575B-E4C4-42A2-924C-14746FA3F5D0}">
      <dsp:nvSpPr>
        <dsp:cNvPr id="0" name=""/>
        <dsp:cNvSpPr/>
      </dsp:nvSpPr>
      <dsp:spPr>
        <a:xfrm>
          <a:off x="5356997" y="0"/>
          <a:ext cx="3475538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Calibri" panose="020F0502020204030204" pitchFamily="34" charset="0"/>
            </a:rPr>
            <a:t>Anpassningspolitik</a:t>
          </a:r>
        </a:p>
      </dsp:txBody>
      <dsp:txXfrm>
        <a:off x="5356997" y="0"/>
        <a:ext cx="3475538" cy="1057795"/>
      </dsp:txXfrm>
    </dsp:sp>
    <dsp:sp modelId="{5F8F8717-2EAC-48FE-A0FD-91530FC0E17A}">
      <dsp:nvSpPr>
        <dsp:cNvPr id="0" name=""/>
        <dsp:cNvSpPr/>
      </dsp:nvSpPr>
      <dsp:spPr>
        <a:xfrm>
          <a:off x="4784607" y="533949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6100D-3523-43BD-BF94-A4A653D9495E}">
      <dsp:nvSpPr>
        <dsp:cNvPr id="0" name=""/>
        <dsp:cNvSpPr/>
      </dsp:nvSpPr>
      <dsp:spPr>
        <a:xfrm rot="5400000">
          <a:off x="2672249" y="785646"/>
          <a:ext cx="2361763" cy="1859516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B3195-5E99-4556-AA22-7CFE030D3655}">
      <dsp:nvSpPr>
        <dsp:cNvPr id="0" name=""/>
        <dsp:cNvSpPr/>
      </dsp:nvSpPr>
      <dsp:spPr>
        <a:xfrm>
          <a:off x="5179644" y="1007255"/>
          <a:ext cx="4155547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bg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sp:txBody>
      <dsp:txXfrm>
        <a:off x="5179644" y="1007255"/>
        <a:ext cx="4155547" cy="1057795"/>
      </dsp:txXfrm>
    </dsp:sp>
    <dsp:sp modelId="{968DC04F-6B97-4D83-8012-23EBFB7D3DEE}">
      <dsp:nvSpPr>
        <dsp:cNvPr id="0" name=""/>
        <dsp:cNvSpPr/>
      </dsp:nvSpPr>
      <dsp:spPr>
        <a:xfrm>
          <a:off x="4784607" y="1536153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58BE9-E660-4D7E-970F-38BDD20D15BA}">
      <dsp:nvSpPr>
        <dsp:cNvPr id="0" name=""/>
        <dsp:cNvSpPr/>
      </dsp:nvSpPr>
      <dsp:spPr>
        <a:xfrm rot="5400000">
          <a:off x="3179192" y="1772215"/>
          <a:ext cx="1840388" cy="1367005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D4BA2-2A19-4AF0-9BF9-0FF5E3959A0E}">
      <dsp:nvSpPr>
        <dsp:cNvPr id="0" name=""/>
        <dsp:cNvSpPr/>
      </dsp:nvSpPr>
      <dsp:spPr>
        <a:xfrm>
          <a:off x="5457718" y="2009458"/>
          <a:ext cx="2898045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bg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Politik för territoriell likvärdighet</a:t>
          </a:r>
        </a:p>
      </dsp:txBody>
      <dsp:txXfrm>
        <a:off x="5457718" y="2009458"/>
        <a:ext cx="2898045" cy="1057795"/>
      </dsp:txXfrm>
    </dsp:sp>
    <dsp:sp modelId="{D8E8D39F-29F1-422B-A225-6CB8AEB3E403}">
      <dsp:nvSpPr>
        <dsp:cNvPr id="0" name=""/>
        <dsp:cNvSpPr/>
      </dsp:nvSpPr>
      <dsp:spPr>
        <a:xfrm>
          <a:off x="4784607" y="2538356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7E1C4-E95F-453A-A10A-572A20A36688}">
      <dsp:nvSpPr>
        <dsp:cNvPr id="0" name=""/>
        <dsp:cNvSpPr/>
      </dsp:nvSpPr>
      <dsp:spPr>
        <a:xfrm rot="5400000">
          <a:off x="3686765" y="2757982"/>
          <a:ext cx="1314890" cy="874494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D0494-ACAA-4527-A1E3-5448C085A5C2}">
      <dsp:nvSpPr>
        <dsp:cNvPr id="0" name=""/>
        <dsp:cNvSpPr/>
      </dsp:nvSpPr>
      <dsp:spPr>
        <a:xfrm>
          <a:off x="1184263" y="1216124"/>
          <a:ext cx="3478218" cy="3360324"/>
        </a:xfrm>
        <a:prstGeom prst="ellipse">
          <a:avLst/>
        </a:prstGeom>
        <a:solidFill>
          <a:srgbClr val="FFFFFF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47C51-D65B-4055-ADAC-45F3E304DB2F}">
      <dsp:nvSpPr>
        <dsp:cNvPr id="0" name=""/>
        <dsp:cNvSpPr/>
      </dsp:nvSpPr>
      <dsp:spPr>
        <a:xfrm>
          <a:off x="1892535" y="1865448"/>
          <a:ext cx="2061675" cy="2061675"/>
        </a:xfrm>
        <a:prstGeom prst="ellipse">
          <a:avLst/>
        </a:prstGeom>
        <a:solidFill>
          <a:srgbClr val="FF00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A2D9-041E-40FE-8BF5-2EA2E12317AF}">
      <dsp:nvSpPr>
        <dsp:cNvPr id="0" name=""/>
        <dsp:cNvSpPr/>
      </dsp:nvSpPr>
      <dsp:spPr>
        <a:xfrm>
          <a:off x="2579760" y="2552673"/>
          <a:ext cx="687225" cy="687225"/>
        </a:xfrm>
        <a:prstGeom prst="ellipse">
          <a:avLst/>
        </a:prstGeom>
        <a:solidFill>
          <a:srgbClr val="FFFFFF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5575B-E4C4-42A2-924C-14746FA3F5D0}">
      <dsp:nvSpPr>
        <dsp:cNvPr id="0" name=""/>
        <dsp:cNvSpPr/>
      </dsp:nvSpPr>
      <dsp:spPr>
        <a:xfrm>
          <a:off x="5356997" y="0"/>
          <a:ext cx="3475538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bg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Anpassningspolitik</a:t>
          </a:r>
        </a:p>
      </dsp:txBody>
      <dsp:txXfrm>
        <a:off x="5356997" y="0"/>
        <a:ext cx="3475538" cy="1057795"/>
      </dsp:txXfrm>
    </dsp:sp>
    <dsp:sp modelId="{5F8F8717-2EAC-48FE-A0FD-91530FC0E17A}">
      <dsp:nvSpPr>
        <dsp:cNvPr id="0" name=""/>
        <dsp:cNvSpPr/>
      </dsp:nvSpPr>
      <dsp:spPr>
        <a:xfrm>
          <a:off x="4784607" y="533949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6100D-3523-43BD-BF94-A4A653D9495E}">
      <dsp:nvSpPr>
        <dsp:cNvPr id="0" name=""/>
        <dsp:cNvSpPr/>
      </dsp:nvSpPr>
      <dsp:spPr>
        <a:xfrm rot="5400000">
          <a:off x="2672249" y="785646"/>
          <a:ext cx="2361763" cy="1859516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B3195-5E99-4556-AA22-7CFE030D3655}">
      <dsp:nvSpPr>
        <dsp:cNvPr id="0" name=""/>
        <dsp:cNvSpPr/>
      </dsp:nvSpPr>
      <dsp:spPr>
        <a:xfrm>
          <a:off x="5179644" y="1007255"/>
          <a:ext cx="4155547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sp:txBody>
      <dsp:txXfrm>
        <a:off x="5179644" y="1007255"/>
        <a:ext cx="4155547" cy="1057795"/>
      </dsp:txXfrm>
    </dsp:sp>
    <dsp:sp modelId="{968DC04F-6B97-4D83-8012-23EBFB7D3DEE}">
      <dsp:nvSpPr>
        <dsp:cNvPr id="0" name=""/>
        <dsp:cNvSpPr/>
      </dsp:nvSpPr>
      <dsp:spPr>
        <a:xfrm>
          <a:off x="4784607" y="1536153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58BE9-E660-4D7E-970F-38BDD20D15BA}">
      <dsp:nvSpPr>
        <dsp:cNvPr id="0" name=""/>
        <dsp:cNvSpPr/>
      </dsp:nvSpPr>
      <dsp:spPr>
        <a:xfrm rot="5400000">
          <a:off x="3179192" y="1772215"/>
          <a:ext cx="1840388" cy="1367005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D4BA2-2A19-4AF0-9BF9-0FF5E3959A0E}">
      <dsp:nvSpPr>
        <dsp:cNvPr id="0" name=""/>
        <dsp:cNvSpPr/>
      </dsp:nvSpPr>
      <dsp:spPr>
        <a:xfrm>
          <a:off x="5457718" y="2009458"/>
          <a:ext cx="2898045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bg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Politik för territoriell likvärdighet</a:t>
          </a:r>
        </a:p>
      </dsp:txBody>
      <dsp:txXfrm>
        <a:off x="5457718" y="2009458"/>
        <a:ext cx="2898045" cy="1057795"/>
      </dsp:txXfrm>
    </dsp:sp>
    <dsp:sp modelId="{D8E8D39F-29F1-422B-A225-6CB8AEB3E403}">
      <dsp:nvSpPr>
        <dsp:cNvPr id="0" name=""/>
        <dsp:cNvSpPr/>
      </dsp:nvSpPr>
      <dsp:spPr>
        <a:xfrm>
          <a:off x="4784607" y="2538356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7E1C4-E95F-453A-A10A-572A20A36688}">
      <dsp:nvSpPr>
        <dsp:cNvPr id="0" name=""/>
        <dsp:cNvSpPr/>
      </dsp:nvSpPr>
      <dsp:spPr>
        <a:xfrm rot="5400000">
          <a:off x="3686765" y="2757982"/>
          <a:ext cx="1314890" cy="874494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D0494-ACAA-4527-A1E3-5448C085A5C2}">
      <dsp:nvSpPr>
        <dsp:cNvPr id="0" name=""/>
        <dsp:cNvSpPr/>
      </dsp:nvSpPr>
      <dsp:spPr>
        <a:xfrm>
          <a:off x="1184263" y="1216124"/>
          <a:ext cx="3478218" cy="3360324"/>
        </a:xfrm>
        <a:prstGeom prst="ellipse">
          <a:avLst/>
        </a:prstGeom>
        <a:solidFill>
          <a:srgbClr val="FFC000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47C51-D65B-4055-ADAC-45F3E304DB2F}">
      <dsp:nvSpPr>
        <dsp:cNvPr id="0" name=""/>
        <dsp:cNvSpPr/>
      </dsp:nvSpPr>
      <dsp:spPr>
        <a:xfrm>
          <a:off x="1892535" y="1865448"/>
          <a:ext cx="2061675" cy="2061675"/>
        </a:xfrm>
        <a:prstGeom prst="ellipse">
          <a:avLst/>
        </a:prstGeom>
        <a:solidFill>
          <a:srgbClr val="FFFFFF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A2D9-041E-40FE-8BF5-2EA2E12317AF}">
      <dsp:nvSpPr>
        <dsp:cNvPr id="0" name=""/>
        <dsp:cNvSpPr/>
      </dsp:nvSpPr>
      <dsp:spPr>
        <a:xfrm>
          <a:off x="2579760" y="2552673"/>
          <a:ext cx="687225" cy="687225"/>
        </a:xfrm>
        <a:prstGeom prst="ellipse">
          <a:avLst/>
        </a:prstGeom>
        <a:solidFill>
          <a:srgbClr val="FFFFFF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5575B-E4C4-42A2-924C-14746FA3F5D0}">
      <dsp:nvSpPr>
        <dsp:cNvPr id="0" name=""/>
        <dsp:cNvSpPr/>
      </dsp:nvSpPr>
      <dsp:spPr>
        <a:xfrm>
          <a:off x="5356997" y="0"/>
          <a:ext cx="3475538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bg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Anpassningspolitik</a:t>
          </a:r>
        </a:p>
      </dsp:txBody>
      <dsp:txXfrm>
        <a:off x="5356997" y="0"/>
        <a:ext cx="3475538" cy="1057795"/>
      </dsp:txXfrm>
    </dsp:sp>
    <dsp:sp modelId="{5F8F8717-2EAC-48FE-A0FD-91530FC0E17A}">
      <dsp:nvSpPr>
        <dsp:cNvPr id="0" name=""/>
        <dsp:cNvSpPr/>
      </dsp:nvSpPr>
      <dsp:spPr>
        <a:xfrm>
          <a:off x="4784607" y="533949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6100D-3523-43BD-BF94-A4A653D9495E}">
      <dsp:nvSpPr>
        <dsp:cNvPr id="0" name=""/>
        <dsp:cNvSpPr/>
      </dsp:nvSpPr>
      <dsp:spPr>
        <a:xfrm rot="5400000">
          <a:off x="2672249" y="785646"/>
          <a:ext cx="2361763" cy="1859516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B3195-5E99-4556-AA22-7CFE030D3655}">
      <dsp:nvSpPr>
        <dsp:cNvPr id="0" name=""/>
        <dsp:cNvSpPr/>
      </dsp:nvSpPr>
      <dsp:spPr>
        <a:xfrm>
          <a:off x="5179644" y="1007255"/>
          <a:ext cx="4155547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bg1">
                  <a:lumMod val="75000"/>
                </a:schemeClr>
              </a:solidFill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sp:txBody>
      <dsp:txXfrm>
        <a:off x="5179644" y="1007255"/>
        <a:ext cx="4155547" cy="1057795"/>
      </dsp:txXfrm>
    </dsp:sp>
    <dsp:sp modelId="{968DC04F-6B97-4D83-8012-23EBFB7D3DEE}">
      <dsp:nvSpPr>
        <dsp:cNvPr id="0" name=""/>
        <dsp:cNvSpPr/>
      </dsp:nvSpPr>
      <dsp:spPr>
        <a:xfrm>
          <a:off x="4784607" y="1536153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58BE9-E660-4D7E-970F-38BDD20D15BA}">
      <dsp:nvSpPr>
        <dsp:cNvPr id="0" name=""/>
        <dsp:cNvSpPr/>
      </dsp:nvSpPr>
      <dsp:spPr>
        <a:xfrm rot="5400000">
          <a:off x="3179192" y="1772215"/>
          <a:ext cx="1840388" cy="1367005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D4BA2-2A19-4AF0-9BF9-0FF5E3959A0E}">
      <dsp:nvSpPr>
        <dsp:cNvPr id="0" name=""/>
        <dsp:cNvSpPr/>
      </dsp:nvSpPr>
      <dsp:spPr>
        <a:xfrm>
          <a:off x="5457718" y="2009458"/>
          <a:ext cx="2898045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Calibri" panose="020F0502020204030204" pitchFamily="34" charset="0"/>
            </a:rPr>
            <a:t>Politik för territoriell likvärdighet</a:t>
          </a:r>
          <a:endParaRPr lang="sv-SE" sz="2400" b="0" kern="1200" dirty="0">
            <a:highlight>
              <a:srgbClr val="FFFF00"/>
            </a:highlight>
            <a:latin typeface="+mj-lt"/>
            <a:cs typeface="Calibri" panose="020F0502020204030204" pitchFamily="34" charset="0"/>
          </a:endParaRPr>
        </a:p>
      </dsp:txBody>
      <dsp:txXfrm>
        <a:off x="5457718" y="2009458"/>
        <a:ext cx="2898045" cy="1057795"/>
      </dsp:txXfrm>
    </dsp:sp>
    <dsp:sp modelId="{D8E8D39F-29F1-422B-A225-6CB8AEB3E403}">
      <dsp:nvSpPr>
        <dsp:cNvPr id="0" name=""/>
        <dsp:cNvSpPr/>
      </dsp:nvSpPr>
      <dsp:spPr>
        <a:xfrm>
          <a:off x="4784607" y="2538356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7E1C4-E95F-453A-A10A-572A20A36688}">
      <dsp:nvSpPr>
        <dsp:cNvPr id="0" name=""/>
        <dsp:cNvSpPr/>
      </dsp:nvSpPr>
      <dsp:spPr>
        <a:xfrm rot="5400000">
          <a:off x="3686765" y="2757982"/>
          <a:ext cx="1314890" cy="874494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D0494-ACAA-4527-A1E3-5448C085A5C2}">
      <dsp:nvSpPr>
        <dsp:cNvPr id="0" name=""/>
        <dsp:cNvSpPr/>
      </dsp:nvSpPr>
      <dsp:spPr>
        <a:xfrm>
          <a:off x="1270817" y="376789"/>
          <a:ext cx="1077650" cy="1041123"/>
        </a:xfrm>
        <a:prstGeom prst="ellipse">
          <a:avLst/>
        </a:prstGeom>
        <a:solidFill>
          <a:srgbClr val="FFC000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47C51-D65B-4055-ADAC-45F3E304DB2F}">
      <dsp:nvSpPr>
        <dsp:cNvPr id="0" name=""/>
        <dsp:cNvSpPr/>
      </dsp:nvSpPr>
      <dsp:spPr>
        <a:xfrm>
          <a:off x="1490259" y="577968"/>
          <a:ext cx="638765" cy="638765"/>
        </a:xfrm>
        <a:prstGeom prst="ellipse">
          <a:avLst/>
        </a:prstGeom>
        <a:solidFill>
          <a:srgbClr val="FF00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A2D9-041E-40FE-8BF5-2EA2E12317AF}">
      <dsp:nvSpPr>
        <dsp:cNvPr id="0" name=""/>
        <dsp:cNvSpPr/>
      </dsp:nvSpPr>
      <dsp:spPr>
        <a:xfrm>
          <a:off x="1703181" y="790890"/>
          <a:ext cx="212921" cy="212921"/>
        </a:xfrm>
        <a:prstGeom prst="ellipse">
          <a:avLst/>
        </a:prstGeom>
        <a:solidFill>
          <a:srgbClr val="C000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5575B-E4C4-42A2-924C-14746FA3F5D0}">
      <dsp:nvSpPr>
        <dsp:cNvPr id="0" name=""/>
        <dsp:cNvSpPr/>
      </dsp:nvSpPr>
      <dsp:spPr>
        <a:xfrm>
          <a:off x="2563648" y="0"/>
          <a:ext cx="1076820" cy="32773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10160" bIns="1016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b="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Anpassningspolitik</a:t>
          </a:r>
        </a:p>
      </dsp:txBody>
      <dsp:txXfrm>
        <a:off x="2563648" y="0"/>
        <a:ext cx="1076820" cy="327735"/>
      </dsp:txXfrm>
    </dsp:sp>
    <dsp:sp modelId="{5F8F8717-2EAC-48FE-A0FD-91530FC0E17A}">
      <dsp:nvSpPr>
        <dsp:cNvPr id="0" name=""/>
        <dsp:cNvSpPr/>
      </dsp:nvSpPr>
      <dsp:spPr>
        <a:xfrm>
          <a:off x="2386305" y="165432"/>
          <a:ext cx="133076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6100D-3523-43BD-BF94-A4A653D9495E}">
      <dsp:nvSpPr>
        <dsp:cNvPr id="0" name=""/>
        <dsp:cNvSpPr/>
      </dsp:nvSpPr>
      <dsp:spPr>
        <a:xfrm rot="5400000">
          <a:off x="1731837" y="243415"/>
          <a:ext cx="731741" cy="576131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B3195-5E99-4556-AA22-7CFE030D3655}">
      <dsp:nvSpPr>
        <dsp:cNvPr id="0" name=""/>
        <dsp:cNvSpPr/>
      </dsp:nvSpPr>
      <dsp:spPr>
        <a:xfrm>
          <a:off x="2524194" y="312076"/>
          <a:ext cx="1287506" cy="32773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10160" bIns="1016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b="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sp:txBody>
      <dsp:txXfrm>
        <a:off x="2524194" y="312076"/>
        <a:ext cx="1287506" cy="327735"/>
      </dsp:txXfrm>
    </dsp:sp>
    <dsp:sp modelId="{968DC04F-6B97-4D83-8012-23EBFB7D3DEE}">
      <dsp:nvSpPr>
        <dsp:cNvPr id="0" name=""/>
        <dsp:cNvSpPr/>
      </dsp:nvSpPr>
      <dsp:spPr>
        <a:xfrm>
          <a:off x="2386305" y="475943"/>
          <a:ext cx="133076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58BE9-E660-4D7E-970F-38BDD20D15BA}">
      <dsp:nvSpPr>
        <dsp:cNvPr id="0" name=""/>
        <dsp:cNvSpPr/>
      </dsp:nvSpPr>
      <dsp:spPr>
        <a:xfrm rot="5400000">
          <a:off x="1888902" y="549082"/>
          <a:ext cx="570204" cy="423537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D4BA2-2A19-4AF0-9BF9-0FF5E3959A0E}">
      <dsp:nvSpPr>
        <dsp:cNvPr id="0" name=""/>
        <dsp:cNvSpPr/>
      </dsp:nvSpPr>
      <dsp:spPr>
        <a:xfrm>
          <a:off x="2594854" y="622587"/>
          <a:ext cx="897896" cy="32773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10160" bIns="1016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b="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Politik för territoriell likvärdighet</a:t>
          </a:r>
          <a:endParaRPr lang="sv-SE" sz="800" b="0" kern="1200" dirty="0">
            <a:latin typeface="+mj-lt"/>
            <a:cs typeface="Calibri" panose="020F0502020204030204" pitchFamily="34" charset="0"/>
          </a:endParaRPr>
        </a:p>
      </dsp:txBody>
      <dsp:txXfrm>
        <a:off x="2594854" y="622587"/>
        <a:ext cx="897896" cy="327735"/>
      </dsp:txXfrm>
    </dsp:sp>
    <dsp:sp modelId="{D8E8D39F-29F1-422B-A225-6CB8AEB3E403}">
      <dsp:nvSpPr>
        <dsp:cNvPr id="0" name=""/>
        <dsp:cNvSpPr/>
      </dsp:nvSpPr>
      <dsp:spPr>
        <a:xfrm>
          <a:off x="2386305" y="786454"/>
          <a:ext cx="133076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7E1C4-E95F-453A-A10A-572A20A36688}">
      <dsp:nvSpPr>
        <dsp:cNvPr id="0" name=""/>
        <dsp:cNvSpPr/>
      </dsp:nvSpPr>
      <dsp:spPr>
        <a:xfrm rot="5400000">
          <a:off x="2046163" y="854501"/>
          <a:ext cx="407390" cy="270943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D0494-ACAA-4527-A1E3-5448C085A5C2}">
      <dsp:nvSpPr>
        <dsp:cNvPr id="0" name=""/>
        <dsp:cNvSpPr/>
      </dsp:nvSpPr>
      <dsp:spPr>
        <a:xfrm>
          <a:off x="1184263" y="1216124"/>
          <a:ext cx="3478218" cy="3360324"/>
        </a:xfrm>
        <a:prstGeom prst="ellipse">
          <a:avLst/>
        </a:prstGeom>
        <a:solidFill>
          <a:srgbClr val="FFFFFF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47C51-D65B-4055-ADAC-45F3E304DB2F}">
      <dsp:nvSpPr>
        <dsp:cNvPr id="0" name=""/>
        <dsp:cNvSpPr/>
      </dsp:nvSpPr>
      <dsp:spPr>
        <a:xfrm>
          <a:off x="1892535" y="1865448"/>
          <a:ext cx="2061675" cy="2061675"/>
        </a:xfrm>
        <a:prstGeom prst="ellipse">
          <a:avLst/>
        </a:prstGeom>
        <a:solidFill>
          <a:srgbClr val="FF00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A2D9-041E-40FE-8BF5-2EA2E12317AF}">
      <dsp:nvSpPr>
        <dsp:cNvPr id="0" name=""/>
        <dsp:cNvSpPr/>
      </dsp:nvSpPr>
      <dsp:spPr>
        <a:xfrm>
          <a:off x="2579760" y="2552673"/>
          <a:ext cx="687225" cy="687225"/>
        </a:xfrm>
        <a:prstGeom prst="ellipse">
          <a:avLst/>
        </a:prstGeom>
        <a:solidFill>
          <a:srgbClr val="FFFFFF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5575B-E4C4-42A2-924C-14746FA3F5D0}">
      <dsp:nvSpPr>
        <dsp:cNvPr id="0" name=""/>
        <dsp:cNvSpPr/>
      </dsp:nvSpPr>
      <dsp:spPr>
        <a:xfrm>
          <a:off x="5356997" y="0"/>
          <a:ext cx="3475538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Anpassningspolitik</a:t>
          </a:r>
        </a:p>
      </dsp:txBody>
      <dsp:txXfrm>
        <a:off x="5356997" y="0"/>
        <a:ext cx="3475538" cy="1057795"/>
      </dsp:txXfrm>
    </dsp:sp>
    <dsp:sp modelId="{5F8F8717-2EAC-48FE-A0FD-91530FC0E17A}">
      <dsp:nvSpPr>
        <dsp:cNvPr id="0" name=""/>
        <dsp:cNvSpPr/>
      </dsp:nvSpPr>
      <dsp:spPr>
        <a:xfrm>
          <a:off x="4784607" y="533949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6100D-3523-43BD-BF94-A4A653D9495E}">
      <dsp:nvSpPr>
        <dsp:cNvPr id="0" name=""/>
        <dsp:cNvSpPr/>
      </dsp:nvSpPr>
      <dsp:spPr>
        <a:xfrm rot="5400000">
          <a:off x="2672249" y="785646"/>
          <a:ext cx="2361763" cy="1859516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B3195-5E99-4556-AA22-7CFE030D3655}">
      <dsp:nvSpPr>
        <dsp:cNvPr id="0" name=""/>
        <dsp:cNvSpPr/>
      </dsp:nvSpPr>
      <dsp:spPr>
        <a:xfrm>
          <a:off x="5179644" y="1007255"/>
          <a:ext cx="4155547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sp:txBody>
      <dsp:txXfrm>
        <a:off x="5179644" y="1007255"/>
        <a:ext cx="4155547" cy="1057795"/>
      </dsp:txXfrm>
    </dsp:sp>
    <dsp:sp modelId="{968DC04F-6B97-4D83-8012-23EBFB7D3DEE}">
      <dsp:nvSpPr>
        <dsp:cNvPr id="0" name=""/>
        <dsp:cNvSpPr/>
      </dsp:nvSpPr>
      <dsp:spPr>
        <a:xfrm>
          <a:off x="4784607" y="1536153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58BE9-E660-4D7E-970F-38BDD20D15BA}">
      <dsp:nvSpPr>
        <dsp:cNvPr id="0" name=""/>
        <dsp:cNvSpPr/>
      </dsp:nvSpPr>
      <dsp:spPr>
        <a:xfrm rot="5400000">
          <a:off x="3179192" y="1772215"/>
          <a:ext cx="1840388" cy="1367005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D4BA2-2A19-4AF0-9BF9-0FF5E3959A0E}">
      <dsp:nvSpPr>
        <dsp:cNvPr id="0" name=""/>
        <dsp:cNvSpPr/>
      </dsp:nvSpPr>
      <dsp:spPr>
        <a:xfrm>
          <a:off x="5457718" y="2009458"/>
          <a:ext cx="2898045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Politik för territoriell likvärdighet</a:t>
          </a:r>
          <a:endParaRPr lang="sv-SE" sz="2400" b="0" kern="1200" dirty="0">
            <a:latin typeface="+mj-lt"/>
            <a:cs typeface="Calibri" panose="020F0502020204030204" pitchFamily="34" charset="0"/>
          </a:endParaRPr>
        </a:p>
      </dsp:txBody>
      <dsp:txXfrm>
        <a:off x="5457718" y="2009458"/>
        <a:ext cx="2898045" cy="1057795"/>
      </dsp:txXfrm>
    </dsp:sp>
    <dsp:sp modelId="{D8E8D39F-29F1-422B-A225-6CB8AEB3E403}">
      <dsp:nvSpPr>
        <dsp:cNvPr id="0" name=""/>
        <dsp:cNvSpPr/>
      </dsp:nvSpPr>
      <dsp:spPr>
        <a:xfrm>
          <a:off x="4784607" y="2538356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7E1C4-E95F-453A-A10A-572A20A36688}">
      <dsp:nvSpPr>
        <dsp:cNvPr id="0" name=""/>
        <dsp:cNvSpPr/>
      </dsp:nvSpPr>
      <dsp:spPr>
        <a:xfrm rot="5400000">
          <a:off x="3686765" y="2757982"/>
          <a:ext cx="1314890" cy="874494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D0494-ACAA-4527-A1E3-5448C085A5C2}">
      <dsp:nvSpPr>
        <dsp:cNvPr id="0" name=""/>
        <dsp:cNvSpPr/>
      </dsp:nvSpPr>
      <dsp:spPr>
        <a:xfrm>
          <a:off x="1184263" y="1216124"/>
          <a:ext cx="3478218" cy="3360324"/>
        </a:xfrm>
        <a:prstGeom prst="ellipse">
          <a:avLst/>
        </a:prstGeom>
        <a:solidFill>
          <a:srgbClr val="FFFFFF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47C51-D65B-4055-ADAC-45F3E304DB2F}">
      <dsp:nvSpPr>
        <dsp:cNvPr id="0" name=""/>
        <dsp:cNvSpPr/>
      </dsp:nvSpPr>
      <dsp:spPr>
        <a:xfrm>
          <a:off x="1892535" y="1865448"/>
          <a:ext cx="2061675" cy="2061675"/>
        </a:xfrm>
        <a:prstGeom prst="ellipse">
          <a:avLst/>
        </a:prstGeom>
        <a:solidFill>
          <a:srgbClr val="FF0000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A2D9-041E-40FE-8BF5-2EA2E12317AF}">
      <dsp:nvSpPr>
        <dsp:cNvPr id="0" name=""/>
        <dsp:cNvSpPr/>
      </dsp:nvSpPr>
      <dsp:spPr>
        <a:xfrm>
          <a:off x="2579760" y="2552673"/>
          <a:ext cx="687225" cy="687225"/>
        </a:xfrm>
        <a:prstGeom prst="ellipse">
          <a:avLst/>
        </a:prstGeom>
        <a:solidFill>
          <a:srgbClr val="FFFFFF"/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5575B-E4C4-42A2-924C-14746FA3F5D0}">
      <dsp:nvSpPr>
        <dsp:cNvPr id="0" name=""/>
        <dsp:cNvSpPr/>
      </dsp:nvSpPr>
      <dsp:spPr>
        <a:xfrm>
          <a:off x="5356997" y="0"/>
          <a:ext cx="3475538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.</a:t>
          </a:r>
        </a:p>
      </dsp:txBody>
      <dsp:txXfrm>
        <a:off x="5356997" y="0"/>
        <a:ext cx="3475538" cy="1057795"/>
      </dsp:txXfrm>
    </dsp:sp>
    <dsp:sp modelId="{5F8F8717-2EAC-48FE-A0FD-91530FC0E17A}">
      <dsp:nvSpPr>
        <dsp:cNvPr id="0" name=""/>
        <dsp:cNvSpPr/>
      </dsp:nvSpPr>
      <dsp:spPr>
        <a:xfrm>
          <a:off x="4784607" y="533949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6100D-3523-43BD-BF94-A4A653D9495E}">
      <dsp:nvSpPr>
        <dsp:cNvPr id="0" name=""/>
        <dsp:cNvSpPr/>
      </dsp:nvSpPr>
      <dsp:spPr>
        <a:xfrm rot="5400000">
          <a:off x="2672249" y="785646"/>
          <a:ext cx="2361763" cy="1859516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B3195-5E99-4556-AA22-7CFE030D3655}">
      <dsp:nvSpPr>
        <dsp:cNvPr id="0" name=""/>
        <dsp:cNvSpPr/>
      </dsp:nvSpPr>
      <dsp:spPr>
        <a:xfrm>
          <a:off x="5179644" y="1007255"/>
          <a:ext cx="4155547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cs typeface="Calibri" panose="020F0502020204030204" pitchFamily="34" charset="0"/>
            </a:rPr>
            <a:t>Politik för lokal ekonomisk utveckling och hållbarhet</a:t>
          </a:r>
        </a:p>
      </dsp:txBody>
      <dsp:txXfrm>
        <a:off x="5179644" y="1007255"/>
        <a:ext cx="4155547" cy="1057795"/>
      </dsp:txXfrm>
    </dsp:sp>
    <dsp:sp modelId="{968DC04F-6B97-4D83-8012-23EBFB7D3DEE}">
      <dsp:nvSpPr>
        <dsp:cNvPr id="0" name=""/>
        <dsp:cNvSpPr/>
      </dsp:nvSpPr>
      <dsp:spPr>
        <a:xfrm>
          <a:off x="4784607" y="1536153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58BE9-E660-4D7E-970F-38BDD20D15BA}">
      <dsp:nvSpPr>
        <dsp:cNvPr id="0" name=""/>
        <dsp:cNvSpPr/>
      </dsp:nvSpPr>
      <dsp:spPr>
        <a:xfrm rot="5400000">
          <a:off x="3179192" y="1772215"/>
          <a:ext cx="1840388" cy="1367005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D4BA2-2A19-4AF0-9BF9-0FF5E3959A0E}">
      <dsp:nvSpPr>
        <dsp:cNvPr id="0" name=""/>
        <dsp:cNvSpPr/>
      </dsp:nvSpPr>
      <dsp:spPr>
        <a:xfrm>
          <a:off x="5457718" y="2009458"/>
          <a:ext cx="2898045" cy="1057795"/>
        </a:xfrm>
        <a:prstGeom prst="rect">
          <a:avLst/>
        </a:prstGeom>
        <a:noFill/>
        <a:ln w="571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.</a:t>
          </a:r>
          <a:endParaRPr lang="sv-SE" sz="2400" b="0" kern="1200" dirty="0">
            <a:latin typeface="+mj-lt"/>
            <a:cs typeface="Calibri" panose="020F0502020204030204" pitchFamily="34" charset="0"/>
          </a:endParaRPr>
        </a:p>
      </dsp:txBody>
      <dsp:txXfrm>
        <a:off x="5457718" y="2009458"/>
        <a:ext cx="2898045" cy="1057795"/>
      </dsp:txXfrm>
    </dsp:sp>
    <dsp:sp modelId="{D8E8D39F-29F1-422B-A225-6CB8AEB3E403}">
      <dsp:nvSpPr>
        <dsp:cNvPr id="0" name=""/>
        <dsp:cNvSpPr/>
      </dsp:nvSpPr>
      <dsp:spPr>
        <a:xfrm>
          <a:off x="4784607" y="2538356"/>
          <a:ext cx="4295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7E1C4-E95F-453A-A10A-572A20A36688}">
      <dsp:nvSpPr>
        <dsp:cNvPr id="0" name=""/>
        <dsp:cNvSpPr/>
      </dsp:nvSpPr>
      <dsp:spPr>
        <a:xfrm rot="5400000">
          <a:off x="3686765" y="2757982"/>
          <a:ext cx="1314890" cy="874494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D951DE-4340-452E-ADF6-B97CCDD84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3FEFF-60F7-4479-B020-9A4DC055CA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37437-CF6E-483B-BD85-D534E4871F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7A50-C1A1-481A-BE2C-8F5D40F7AE39}" type="slidenum">
              <a:rPr lang="sv-SE" smtClean="0">
                <a:latin typeface="Georgia" panose="02040502050405020303" pitchFamily="18" charset="0"/>
              </a:rPr>
              <a:t>‹#›</a:t>
            </a:fld>
            <a:endParaRPr lang="sv-S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0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4689C00A-E98B-4D3D-966F-67E40EEA2846}" type="datetimeFigureOut">
              <a:rPr lang="sv-SE" smtClean="0"/>
              <a:pPr/>
              <a:t>2024-06-03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CDA9542A-FB14-4843-A197-824CFEAE5CF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35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046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874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888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559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AC2612-C8B1-42B4-8DBC-352812E7A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" y="5610251"/>
            <a:ext cx="3234687" cy="11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634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509253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9C-D6E1-438D-B01E-CF6E63D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DB0B-1212-EE43-A2E4-E9759D8662FA}" type="datetime1">
              <a:rPr lang="sv-SE" smtClean="0"/>
              <a:t>2024-06-03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ECA-0FDF-4E93-B1B1-6CF623C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5D90-D9E3-425D-B3DC-406845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65E233A8-C457-415A-B25B-AC4916975090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BD564E-3114-43F0-A6F3-FEFE2A009F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783F-E01A-3D4D-8D22-1A7C0A61178D}" type="datetime1">
              <a:rPr lang="sv-SE" smtClean="0"/>
              <a:t>2024-06-03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0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103000" y="5049000"/>
            <a:ext cx="1818000" cy="360000"/>
          </a:xfrm>
        </p:spPr>
        <p:txBody>
          <a:bodyPr/>
          <a:lstStyle/>
          <a:p>
            <a:fld id="{AD84D972-628C-144F-8C1B-117CDE23ADC4}" type="datetime1">
              <a:rPr lang="sv-SE" smtClean="0"/>
              <a:t>2024-06-03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2000" y="1980000"/>
            <a:ext cx="4320000" cy="360000"/>
          </a:xfrm>
        </p:spPr>
        <p:txBody>
          <a:bodyPr lIns="180000"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652000" y="6318000"/>
            <a:ext cx="720000" cy="36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138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583304-1B26-4F40-85EB-2BBCFC890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0255"/>
            <a:ext cx="3234687" cy="11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133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1AD0E7-7BAB-4DBC-97D9-D958CAF59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0255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9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083048-DEF2-45EE-9ADC-1B9A3314B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C7EC-3BAF-A746-B828-B95B4F274C77}" type="datetime1">
              <a:rPr lang="sv-SE" smtClean="0"/>
              <a:t>2024-06-03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546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5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96A5-407E-0148-B22C-2F9D8A977183}" type="datetime1">
              <a:rPr lang="sv-SE" smtClean="0"/>
              <a:t>2024-06-03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EF96D78-7046-4339-A27B-A2E54F7E7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241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25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34A7-DB8B-9B41-910C-2CF55AF33150}" type="datetime1">
              <a:rPr lang="sv-SE" smtClean="0"/>
              <a:t>2024-06-03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1DBCDB3C-6D20-4691-BDE2-381FEEBC114C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6BE1A0F-94CD-4198-BF55-0444B608B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91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85"/>
            <a:ext cx="5157787" cy="3571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85"/>
            <a:ext cx="5183188" cy="356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B86A-85B7-4456-A609-BB084D0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03F4-E9E2-3342-AC93-D695E9586D98}" type="datetime1">
              <a:rPr lang="sv-SE" smtClean="0"/>
              <a:t>2024-06-03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8846-8A71-4321-93F6-BFCE99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CCA9-80F4-4FE7-B4FD-9FB6545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Rak 5">
            <a:extLst>
              <a:ext uri="{FF2B5EF4-FFF2-40B4-BE49-F238E27FC236}">
                <a16:creationId xmlns:a16="http://schemas.microsoft.com/office/drawing/2014/main" id="{EC927C92-6210-4B4D-895A-19AADBEF8F6E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B713E-9B25-4551-8C9B-6BC99E5E4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9D5B-AC5F-1D45-9295-D6F35A91C2C9}" type="datetime1">
              <a:rPr lang="sv-SE" smtClean="0"/>
              <a:t>2024-06-03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95DA7626-B115-4C4F-9B3C-FE5B663044E7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B99031-EEFF-4AFA-A3F5-072DD362F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C06882-422C-4DDF-B0C6-829A56687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" y="5610251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3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D48A-CAE5-C84B-A647-F49494EFDA79}" type="datetime1">
              <a:rPr lang="sv-SE" smtClean="0"/>
              <a:t>2024-06-03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97E9F04A-B552-451B-920C-ED4546809656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56AFAAA-8AD3-4AB3-8A46-2BD968391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0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5092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EBBB-5F59-4CE5-8F95-88A1C188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069A-9C67-E843-A051-20111198E023}" type="datetime1">
              <a:rPr lang="sv-SE" smtClean="0"/>
              <a:t>2024-06-03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4F3F-4FD6-423B-8630-8675366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012F-A692-4BBB-B0E2-A40D6C39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26" name="Rak 5">
            <a:extLst>
              <a:ext uri="{FF2B5EF4-FFF2-40B4-BE49-F238E27FC236}">
                <a16:creationId xmlns:a16="http://schemas.microsoft.com/office/drawing/2014/main" id="{125440BF-FF8E-4F55-AC91-862AB2B62D8D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45A0DCF-3090-4EFD-A929-4799EE649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6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509253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9C-D6E1-438D-B01E-CF6E63D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66F6-D8A7-EA46-BB4B-3C04081A8C95}" type="datetime1">
              <a:rPr lang="sv-SE" smtClean="0"/>
              <a:t>2024-06-03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ECA-0FDF-4E93-B1B1-6CF623C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5D90-D9E3-425D-B3DC-406845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65E233A8-C457-415A-B25B-AC4916975090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1FF50F7-D655-41A2-BC16-00FE7DA2E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63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693-29DA-C242-AC0C-8F08E50D3E01}" type="datetime1">
              <a:rPr lang="sv-SE" smtClean="0"/>
              <a:t>2024-06-03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9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103000" y="5049000"/>
            <a:ext cx="1818000" cy="360000"/>
          </a:xfrm>
        </p:spPr>
        <p:txBody>
          <a:bodyPr/>
          <a:lstStyle/>
          <a:p>
            <a:fld id="{EB38C32D-A51F-C743-B0D8-2864DD9004EC}" type="datetime1">
              <a:rPr lang="sv-SE" smtClean="0"/>
              <a:t>2024-06-03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2000" y="1980000"/>
            <a:ext cx="4320000" cy="360000"/>
          </a:xfrm>
        </p:spPr>
        <p:txBody>
          <a:bodyPr lIns="180000"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652000" y="6318000"/>
            <a:ext cx="720000" cy="36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272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E499B-8B00-C8CA-62CA-20FE39F02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" y="5610251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0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AF1C1-98C7-58A9-4CC4-08D2EC0B2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" y="5610251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44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2AE0-6A64-DF49-9D72-57ABF9EECBDF}" type="datetime1">
              <a:rPr lang="sv-SE" smtClean="0"/>
              <a:t>2024-06-03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F9B89-6638-3459-8DDA-71E936C5A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8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869-33E5-AA47-9215-FFB6D21BF7C7}" type="datetime1">
              <a:rPr lang="sv-SE" smtClean="0"/>
              <a:t>2024-06-03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LiU</a:t>
            </a:r>
            <a:r>
              <a:rPr lang="sv-SE" dirty="0"/>
              <a:t>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FA31B6-BC02-4354-A1DB-49F7B0C93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pic>
        <p:nvPicPr>
          <p:cNvPr id="11" name="Picture 10" descr="Logotype">
            <a:extLst>
              <a:ext uri="{FF2B5EF4-FFF2-40B4-BE49-F238E27FC236}">
                <a16:creationId xmlns:a16="http://schemas.microsoft.com/office/drawing/2014/main" id="{7ABB9FFA-9B21-4C8C-AC48-62DD981503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3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EFBD-E0CA-9D4E-9724-19DA9E74433A}" type="datetime1">
              <a:rPr lang="sv-SE" smtClean="0"/>
              <a:t>2024-06-03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95DA7626-B115-4C4F-9B3C-FE5B663044E7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981D80BE-49D3-48FC-AC64-622528B8A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255562-1BA5-47E2-B332-7AD914821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F05-7C42-444D-A0D8-253894224E88}" type="datetime1">
              <a:rPr lang="sv-SE" smtClean="0"/>
              <a:t>2024-06-03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033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24148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2543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C4C0-6F97-2E48-B093-E07FB97419C9}" type="datetime1">
              <a:rPr lang="sv-SE" smtClean="0"/>
              <a:t>2024-06-03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1DBCDB3C-6D20-4691-BDE2-381FEEBC114C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Logotype">
            <a:extLst>
              <a:ext uri="{FF2B5EF4-FFF2-40B4-BE49-F238E27FC236}">
                <a16:creationId xmlns:a16="http://schemas.microsoft.com/office/drawing/2014/main" id="{09F3A704-4A19-43BE-95E7-C2EE1D44A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9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543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2263" y="0"/>
            <a:ext cx="2520000" cy="360000"/>
          </a:xfrm>
        </p:spPr>
        <p:txBody>
          <a:bodyPr/>
          <a:lstStyle/>
          <a:p>
            <a:fld id="{A0D3A54C-EB03-A244-88F0-70D5D8782B1B}" type="datetime1">
              <a:rPr lang="sv-SE" smtClean="0"/>
              <a:t>2024-06-03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2263" y="0"/>
            <a:ext cx="432000" cy="360000"/>
          </a:xfrm>
        </p:spPr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Logotype">
            <a:extLst>
              <a:ext uri="{FF2B5EF4-FFF2-40B4-BE49-F238E27FC236}">
                <a16:creationId xmlns:a16="http://schemas.microsoft.com/office/drawing/2014/main" id="{38E76754-54E4-4E46-A42B-165CB1D04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7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1" name="Picture 10" descr="Logotype">
            <a:extLst>
              <a:ext uri="{FF2B5EF4-FFF2-40B4-BE49-F238E27FC236}">
                <a16:creationId xmlns:a16="http://schemas.microsoft.com/office/drawing/2014/main" id="{2A675161-3D60-4934-8CDF-0E3D4A8D3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3" y="5610253"/>
            <a:ext cx="3380235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44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EA87-5627-084D-AE08-C5534DC614BD}" type="datetime1">
              <a:rPr lang="sv-SE" smtClean="0"/>
              <a:t>2024-06-03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97E9F04A-B552-451B-920C-ED4546809656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type">
            <a:extLst>
              <a:ext uri="{FF2B5EF4-FFF2-40B4-BE49-F238E27FC236}">
                <a16:creationId xmlns:a16="http://schemas.microsoft.com/office/drawing/2014/main" id="{2EB1136A-B5C1-474E-856C-5B6E55AEC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34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EFBD-E0CA-9D4E-9724-19DA9E74433A}" type="datetime1">
              <a:rPr lang="sv-SE" smtClean="0"/>
              <a:t>2024-06-03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95DA7626-B115-4C4F-9B3C-FE5B663044E7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981D80BE-49D3-48FC-AC64-622528B8A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54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2263" y="0"/>
            <a:ext cx="2520000" cy="360000"/>
          </a:xfrm>
        </p:spPr>
        <p:txBody>
          <a:bodyPr/>
          <a:lstStyle/>
          <a:p>
            <a:fld id="{C2E58C01-D356-4F4A-A4C8-16C5BA87BC39}" type="datetime1">
              <a:rPr lang="sv-SE" smtClean="0"/>
              <a:t>2024-06-03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2263" y="0"/>
            <a:ext cx="432000" cy="360000"/>
          </a:xfrm>
        </p:spPr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AD2338D-B85A-45B3-B14F-0709EED2F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2414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254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4391-E399-D04A-970E-1B294DA7E1AE}" type="datetime1">
              <a:rPr lang="sv-SE" smtClean="0"/>
              <a:t>2024-06-03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1DBCDB3C-6D20-4691-BDE2-381FEEBC114C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84D6708-EF0F-1F67-87B3-27E3288CC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85"/>
            <a:ext cx="5157787" cy="35716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85"/>
            <a:ext cx="5183188" cy="35684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B86A-85B7-4456-A609-BB084D0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90C-385D-A748-A2FE-753BA8C86ECF}" type="datetime1">
              <a:rPr lang="sv-SE" smtClean="0"/>
              <a:t>2024-06-03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8846-8A71-4321-93F6-BFCE99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CCA9-80F4-4FE7-B4FD-9FB6545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Rak 5">
            <a:extLst>
              <a:ext uri="{FF2B5EF4-FFF2-40B4-BE49-F238E27FC236}">
                <a16:creationId xmlns:a16="http://schemas.microsoft.com/office/drawing/2014/main" id="{EC927C92-6210-4B4D-895A-19AADBEF8F6E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362B491-D480-49A0-9C8D-2642CBE41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C6AD-E4B1-8441-AB11-F0949BE4F47F}" type="datetime1">
              <a:rPr lang="sv-SE" smtClean="0"/>
              <a:t>2024-06-03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95DA7626-B115-4C4F-9B3C-FE5B663044E7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45B905-FAB7-4519-A692-CD3C1A292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6DD3-10AD-3843-8837-DAD5D1FB9627}" type="datetime1">
              <a:rPr lang="sv-SE" smtClean="0"/>
              <a:t>2024-06-03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97E9F04A-B552-451B-920C-ED4546809656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BC935F5-ACDF-4ECA-9A0C-8F3507197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3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5092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EBBB-5F59-4CE5-8F95-88A1C188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7CF-3F93-FE49-A8D3-ABDB1108DA96}" type="datetime1">
              <a:rPr lang="sv-SE" smtClean="0"/>
              <a:t>2024-06-03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4F3F-4FD6-423B-8630-8675366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012F-A692-4BBB-B0E2-A40D6C39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26" name="Rak 5">
            <a:extLst>
              <a:ext uri="{FF2B5EF4-FFF2-40B4-BE49-F238E27FC236}">
                <a16:creationId xmlns:a16="http://schemas.microsoft.com/office/drawing/2014/main" id="{125440BF-FF8E-4F55-AC91-862AB2B62D8D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EF03451-BC14-4473-990F-4190E39B8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-5129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ACA550EA-F544-F241-9F1D-293838448071}" type="datetime1">
              <a:rPr lang="sv-SE" smtClean="0"/>
              <a:t>2024-06-03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2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A82310E-5B4D-5E4A-9458-F175B0C05AA9}" type="datetime1">
              <a:rPr lang="sv-SE" smtClean="0"/>
              <a:t>2024-06-03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817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BE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EB99D973-E0A3-C94C-B600-51EBBA585534}" type="datetime1">
              <a:rPr lang="sv-SE" smtClean="0"/>
              <a:t>2024-06-03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9657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-5129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41FF40AD-5146-EC40-B555-0F748959FBB7}" type="datetime1">
              <a:rPr lang="sv-SE" smtClean="0"/>
              <a:t>2024-06-03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2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5" r:id="rId2"/>
    <p:sldLayoutId id="2147483864" r:id="rId3"/>
    <p:sldLayoutId id="2147483863" r:id="rId4"/>
    <p:sldLayoutId id="2147483862" r:id="rId5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-5129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825">
                <a:solidFill>
                  <a:schemeClr val="tx1"/>
                </a:solidFill>
                <a:latin typeface="+mj-lt"/>
              </a:defRPr>
            </a:lvl1pPr>
          </a:lstStyle>
          <a:p>
            <a:fld id="{41FF40AD-5146-EC40-B555-0F748959FBB7}" type="datetime1">
              <a:rPr lang="sv-SE" smtClean="0"/>
              <a:t>2024-06-03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825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825">
                <a:solidFill>
                  <a:schemeClr val="tx1"/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2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9" r:id="rId2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oecd.org/regional/place-based-policies-for-the-future.ht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D4582B-6F0F-059E-14F1-6875EC71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866823"/>
          </a:xfrm>
        </p:spPr>
        <p:txBody>
          <a:bodyPr>
            <a:normAutofit/>
          </a:bodyPr>
          <a:lstStyle/>
          <a:p>
            <a:r>
              <a:rPr lang="sv-SE" sz="3600" dirty="0">
                <a:effectLst/>
                <a:ea typeface="Aptos" panose="020B0004020202020204" pitchFamily="34" charset="0"/>
              </a:rPr>
              <a:t>Lokal utveckling i kommuner som krymper</a:t>
            </a:r>
            <a:br>
              <a:rPr lang="sv-SE" sz="3600" dirty="0">
                <a:effectLst/>
                <a:ea typeface="Aptos" panose="020B0004020202020204" pitchFamily="34" charset="0"/>
              </a:rPr>
            </a:br>
            <a:br>
              <a:rPr lang="sv-SE" sz="4000" dirty="0">
                <a:effectLst/>
                <a:ea typeface="Aptos" panose="020B0004020202020204" pitchFamily="34" charset="0"/>
              </a:rPr>
            </a:br>
            <a:r>
              <a:rPr lang="sv-SE" sz="2400" dirty="0">
                <a:effectLst/>
                <a:ea typeface="Aptos" panose="020B0004020202020204" pitchFamily="34" charset="0"/>
              </a:rPr>
              <a:t>- Om anpassning, ekonomisk hållbarhet och statlig styrning</a:t>
            </a:r>
            <a:endParaRPr lang="sv-SE" sz="8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CC7B24-9FC4-4A34-6A1A-9095CB396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018"/>
            <a:ext cx="9144000" cy="1171593"/>
          </a:xfrm>
        </p:spPr>
        <p:txBody>
          <a:bodyPr/>
          <a:lstStyle/>
          <a:p>
            <a:r>
              <a:rPr lang="sv-SE" dirty="0"/>
              <a:t>Josefina Syssner</a:t>
            </a:r>
          </a:p>
        </p:txBody>
      </p:sp>
    </p:spTree>
    <p:extLst>
      <p:ext uri="{BB962C8B-B14F-4D97-AF65-F5344CB8AC3E}">
        <p14:creationId xmlns:p14="http://schemas.microsoft.com/office/powerpoint/2010/main" val="255118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D4E88F-E967-A7FC-EB70-92E9D74B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för lokal utveckling?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802E39-F794-1790-B729-6C9AAF5A9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v-SE" dirty="0"/>
              <a:t>Ofta ser vi en blandning av mål, strategier och medel. </a:t>
            </a:r>
          </a:p>
          <a:p>
            <a:r>
              <a:rPr lang="sv-SE" dirty="0"/>
              <a:t>Många mål är diffusa, andra är svåra att nå. </a:t>
            </a:r>
          </a:p>
          <a:p>
            <a:r>
              <a:rPr lang="sv-SE" dirty="0"/>
              <a:t>Vissa mål handlar mer om vad andra ska göra (staten, civilsamhället, näringslivet).</a:t>
            </a:r>
          </a:p>
          <a:p>
            <a:r>
              <a:rPr lang="sv-SE" dirty="0"/>
              <a:t>Vissa mål motverkar varandra.</a:t>
            </a:r>
          </a:p>
        </p:txBody>
      </p:sp>
    </p:spTree>
    <p:extLst>
      <p:ext uri="{BB962C8B-B14F-4D97-AF65-F5344CB8AC3E}">
        <p14:creationId xmlns:p14="http://schemas.microsoft.com/office/powerpoint/2010/main" val="222702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6C7F-8BF6-4732-9513-07760A5A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82E0E-09D6-4969-BC24-A6E32E955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8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Demografi – en viktig planeringsförutsättning.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800" dirty="0">
                <a:ea typeface="Calibri" panose="020F0502020204030204" pitchFamily="34" charset="0"/>
                <a:cs typeface="Symbol" panose="05050102010706020507" pitchFamily="18" charset="2"/>
              </a:rPr>
              <a:t>Mål för lokal utveckling – </a:t>
            </a:r>
            <a:r>
              <a:rPr lang="sv-SE" sz="2800" i="1" dirty="0">
                <a:ea typeface="Calibri" panose="020F0502020204030204" pitchFamily="34" charset="0"/>
                <a:cs typeface="Symbol" panose="05050102010706020507" pitchFamily="18" charset="2"/>
              </a:rPr>
              <a:t>i områden med vikande befolkningsunderlag.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Symbol" panose="05050102010706020507" pitchFamily="18" charset="2"/>
              </a:rPr>
              <a:t>Trehjulingen – en modell för att sortera mål.</a:t>
            </a:r>
          </a:p>
        </p:txBody>
      </p:sp>
    </p:spTree>
    <p:extLst>
      <p:ext uri="{BB962C8B-B14F-4D97-AF65-F5344CB8AC3E}">
        <p14:creationId xmlns:p14="http://schemas.microsoft.com/office/powerpoint/2010/main" val="79852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56364A-27F4-A821-ABD4-5AEE0D2D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Trehjulingen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B2FF4B-FDEC-35E9-6A9A-B46729BB1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082139"/>
              </p:ext>
            </p:extLst>
          </p:nvPr>
        </p:nvGraphicFramePr>
        <p:xfrm>
          <a:off x="1737360" y="1254034"/>
          <a:ext cx="9335192" cy="458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12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56364A-27F4-A821-ABD4-5AEE0D2D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Trehjulingen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B2FF4B-FDEC-35E9-6A9A-B46729BB1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204316"/>
              </p:ext>
            </p:extLst>
          </p:nvPr>
        </p:nvGraphicFramePr>
        <p:xfrm>
          <a:off x="1737360" y="1254034"/>
          <a:ext cx="9335192" cy="458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latshållare för innehåll 4">
            <a:extLst>
              <a:ext uri="{FF2B5EF4-FFF2-40B4-BE49-F238E27FC236}">
                <a16:creationId xmlns:a16="http://schemas.microsoft.com/office/drawing/2014/main" id="{947A2EDE-6652-E181-C247-7A02C2FBBA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605" b="11161"/>
          <a:stretch/>
        </p:blipFill>
        <p:spPr>
          <a:xfrm>
            <a:off x="10182100" y="877908"/>
            <a:ext cx="1780903" cy="1613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78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56364A-27F4-A821-ABD4-5AEE0D2D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Trehjulingen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B2FF4B-FDEC-35E9-6A9A-B46729BB1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450039"/>
              </p:ext>
            </p:extLst>
          </p:nvPr>
        </p:nvGraphicFramePr>
        <p:xfrm>
          <a:off x="1737360" y="1254034"/>
          <a:ext cx="9335192" cy="458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434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56364A-27F4-A821-ABD4-5AEE0D2D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Trehjulingen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B2FF4B-FDEC-35E9-6A9A-B46729BB1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661200"/>
              </p:ext>
            </p:extLst>
          </p:nvPr>
        </p:nvGraphicFramePr>
        <p:xfrm>
          <a:off x="1737360" y="1254034"/>
          <a:ext cx="9335192" cy="458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28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D4E88F-E967-A7FC-EB70-92E9D74B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Trehjulingen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802E39-F794-1790-B729-6C9AAF5A9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v-SE" dirty="0"/>
              <a:t>Mål för den kommunala organisationen (anpassning). </a:t>
            </a:r>
          </a:p>
          <a:p>
            <a:r>
              <a:rPr lang="sv-SE" dirty="0"/>
              <a:t>Mål för kommunen och lokalsamhällena (lokal ekonomisk hållbarhet)</a:t>
            </a:r>
          </a:p>
          <a:p>
            <a:r>
              <a:rPr lang="sv-SE" dirty="0"/>
              <a:t>Mål (krav) man kan driva i relation till staten. </a:t>
            </a:r>
            <a:endParaRPr lang="sv-SE" i="1" dirty="0"/>
          </a:p>
          <a:p>
            <a:pPr marL="0" indent="0" algn="r">
              <a:buNone/>
            </a:pPr>
            <a:br>
              <a:rPr lang="sv-SE" sz="2000" i="1" dirty="0"/>
            </a:br>
            <a:br>
              <a:rPr lang="sv-SE" sz="2000" i="1" dirty="0"/>
            </a:br>
            <a:r>
              <a:rPr lang="sv-SE" sz="2000" i="1" dirty="0"/>
              <a:t>… Vad pratar vi om? Vem har ansvaret? </a:t>
            </a:r>
            <a:br>
              <a:rPr lang="sv-SE" sz="2000" i="1" dirty="0"/>
            </a:br>
            <a:r>
              <a:rPr lang="sv-SE" sz="2000" i="1" dirty="0"/>
              <a:t>Fastnar vi i några av lagren? Vem fastnar var? Vilka konsekvenser får det? </a:t>
            </a:r>
            <a:br>
              <a:rPr lang="sv-SE" sz="2000" i="1" dirty="0"/>
            </a:br>
            <a:r>
              <a:rPr lang="sv-SE" sz="2000" i="1" dirty="0"/>
              <a:t>Hur får vi lagren att hänga ihop?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F94CFDA-0775-9E45-A9BB-A05F0CA45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164305"/>
              </p:ext>
            </p:extLst>
          </p:nvPr>
        </p:nvGraphicFramePr>
        <p:xfrm>
          <a:off x="7258493" y="406147"/>
          <a:ext cx="4700105" cy="1419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96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56364A-27F4-A821-ABD4-5AEE0D2D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ser mellanlagret ut hos er?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B2FF4B-FDEC-35E9-6A9A-B46729BB158C}"/>
              </a:ext>
            </a:extLst>
          </p:cNvPr>
          <p:cNvGraphicFramePr/>
          <p:nvPr/>
        </p:nvGraphicFramePr>
        <p:xfrm>
          <a:off x="1737360" y="1254034"/>
          <a:ext cx="9335192" cy="458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70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56364A-27F4-A821-ABD4-5AEE0D2D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ser mellanlagret ut hos er?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B2FF4B-FDEC-35E9-6A9A-B46729BB1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966488"/>
              </p:ext>
            </p:extLst>
          </p:nvPr>
        </p:nvGraphicFramePr>
        <p:xfrm>
          <a:off x="1737360" y="1254034"/>
          <a:ext cx="9335192" cy="458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88075696-155F-7595-18CF-A13EF64ACD90}"/>
              </a:ext>
            </a:extLst>
          </p:cNvPr>
          <p:cNvSpPr txBox="1"/>
          <p:nvPr/>
        </p:nvSpPr>
        <p:spPr>
          <a:xfrm rot="536192">
            <a:off x="7067005" y="3579224"/>
            <a:ext cx="4820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highlight>
                  <a:srgbClr val="FFFF00"/>
                </a:highlight>
              </a:rPr>
              <a:t>Vad är det? </a:t>
            </a:r>
            <a:br>
              <a:rPr lang="sv-SE" sz="2800" dirty="0">
                <a:highlight>
                  <a:srgbClr val="FFFF00"/>
                </a:highlight>
              </a:rPr>
            </a:br>
            <a:r>
              <a:rPr lang="sv-SE" sz="2800" dirty="0">
                <a:highlight>
                  <a:srgbClr val="FFFF00"/>
                </a:highlight>
              </a:rPr>
              <a:t>Vilka är målen, vilka är verktygen i en kommun som vår? Vilka är de platsmässiga förutsättningarna? Vad har vi rådighet över?</a:t>
            </a:r>
          </a:p>
        </p:txBody>
      </p:sp>
    </p:spTree>
    <p:extLst>
      <p:ext uri="{BB962C8B-B14F-4D97-AF65-F5344CB8AC3E}">
        <p14:creationId xmlns:p14="http://schemas.microsoft.com/office/powerpoint/2010/main" val="237350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56364A-27F4-A821-ABD4-5AEE0D2D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Politik för lokal ekonomisk utveckling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53805E-5664-9FB0-165D-82440195D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v-SE" dirty="0"/>
              <a:t>Mainstreampolitiken handlar om – varumärke, besöksnäring, attrahera nya grupper, konkurrera om inflyttare och investerare, driva på om infrastruktur. </a:t>
            </a:r>
          </a:p>
          <a:p>
            <a:r>
              <a:rPr lang="sv-SE" dirty="0"/>
              <a:t>Det har funkat dåligt.</a:t>
            </a:r>
          </a:p>
          <a:p>
            <a:r>
              <a:rPr lang="sv-SE" dirty="0"/>
              <a:t>Finns det andra vägar? Vilka är verktygen? </a:t>
            </a:r>
            <a:r>
              <a:rPr lang="sv-SE" i="1" dirty="0"/>
              <a:t>Allmännyttan, kooperativa lösningar, ungas entreprenörskap, resurshushållning, kapitalförsörjning, småskaliga kluster, skuldsättning, egenförsörjning.  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312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6C7F-8BF6-4732-9513-07760A5A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82E0E-09D6-4969-BC24-A6E32E955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8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Demografi – en viktig planeringsförutsättning.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800" dirty="0">
                <a:ea typeface="Calibri" panose="020F0502020204030204" pitchFamily="34" charset="0"/>
                <a:cs typeface="Symbol" panose="05050102010706020507" pitchFamily="18" charset="2"/>
              </a:rPr>
              <a:t>Mål för lokal utveckling – </a:t>
            </a:r>
            <a:r>
              <a:rPr lang="sv-SE" sz="2800" i="1" dirty="0">
                <a:ea typeface="Calibri" panose="020F0502020204030204" pitchFamily="34" charset="0"/>
                <a:cs typeface="Symbol" panose="05050102010706020507" pitchFamily="18" charset="2"/>
              </a:rPr>
              <a:t>i områden med vikande befolkningsunderlag.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8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Trehjulingen – en modell för att sortera mål.</a:t>
            </a:r>
          </a:p>
        </p:txBody>
      </p:sp>
    </p:spTree>
    <p:extLst>
      <p:ext uri="{BB962C8B-B14F-4D97-AF65-F5344CB8AC3E}">
        <p14:creationId xmlns:p14="http://schemas.microsoft.com/office/powerpoint/2010/main" val="156355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3230943-8260-74B2-8C72-58163891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6907693-12CD-5C01-BBC7-16422460EE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sv-SE" dirty="0"/>
              <a:t>Kommentarer på modellen? </a:t>
            </a:r>
          </a:p>
          <a:p>
            <a:r>
              <a:rPr lang="sv-SE" dirty="0"/>
              <a:t>Om ni vill - använd gärna modellen och bilderna i er egen kommun.</a:t>
            </a:r>
          </a:p>
          <a:p>
            <a:r>
              <a:rPr lang="sv-SE" dirty="0"/>
              <a:t>Studiecirkel, samtalskväll, rundabordssamtal. </a:t>
            </a:r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09B76BB-B27E-05E9-14DA-381A6B4E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4601">
            <a:off x="7190218" y="896872"/>
            <a:ext cx="3984693" cy="492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8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324BFA-E348-11ED-EECB-E078E54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mig!</a:t>
            </a:r>
          </a:p>
        </p:txBody>
      </p:sp>
      <p:pic>
        <p:nvPicPr>
          <p:cNvPr id="7" name="Bildobjekt 6">
            <a:hlinkClick r:id="rId2"/>
            <a:extLst>
              <a:ext uri="{FF2B5EF4-FFF2-40B4-BE49-F238E27FC236}">
                <a16:creationId xmlns:a16="http://schemas.microsoft.com/office/drawing/2014/main" id="{C91AF05D-F4C0-E763-4DB3-F2FAEBDBE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1190">
            <a:off x="6744379" y="1418779"/>
            <a:ext cx="3658332" cy="37656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5039EC7-F3C3-3E24-DF82-30B2A6574FFD}"/>
              </a:ext>
            </a:extLst>
          </p:cNvPr>
          <p:cNvSpPr txBox="1"/>
          <p:nvPr/>
        </p:nvSpPr>
        <p:spPr>
          <a:xfrm>
            <a:off x="2135690" y="302889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josefina.syssner@liu.se</a:t>
            </a:r>
          </a:p>
        </p:txBody>
      </p:sp>
    </p:spTree>
    <p:extLst>
      <p:ext uri="{BB962C8B-B14F-4D97-AF65-F5344CB8AC3E}">
        <p14:creationId xmlns:p14="http://schemas.microsoft.com/office/powerpoint/2010/main" val="217423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6C7F-8BF6-4732-9513-07760A5A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82E0E-09D6-4969-BC24-A6E32E955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Symbol" panose="05050102010706020507" pitchFamily="18" charset="2"/>
              </a:rPr>
              <a:t>Demografi – en viktig planeringsförutsättning.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800" dirty="0">
                <a:ea typeface="Calibri" panose="020F0502020204030204" pitchFamily="34" charset="0"/>
                <a:cs typeface="Symbol" panose="05050102010706020507" pitchFamily="18" charset="2"/>
              </a:rPr>
              <a:t>Mål för lokal utveckling – </a:t>
            </a:r>
            <a:r>
              <a:rPr lang="sv-SE" sz="2800" i="1" dirty="0">
                <a:ea typeface="Calibri" panose="020F0502020204030204" pitchFamily="34" charset="0"/>
                <a:cs typeface="Symbol" panose="05050102010706020507" pitchFamily="18" charset="2"/>
              </a:rPr>
              <a:t>i områden med vikande befolkningsunderlag.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8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Trehjulingen – en modell för att sortera mål.</a:t>
            </a:r>
          </a:p>
        </p:txBody>
      </p:sp>
    </p:spTree>
    <p:extLst>
      <p:ext uri="{BB962C8B-B14F-4D97-AF65-F5344CB8AC3E}">
        <p14:creationId xmlns:p14="http://schemas.microsoft.com/office/powerpoint/2010/main" val="66048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DC0FA27-34BB-0A2A-84FF-0991FC11F0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4855" r="2413"/>
          <a:stretch/>
        </p:blipFill>
        <p:spPr>
          <a:xfrm>
            <a:off x="1162494" y="0"/>
            <a:ext cx="5372986" cy="605830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83FFED7-3E2A-5CD5-34CD-7DD0A038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52" y="0"/>
            <a:ext cx="4079457" cy="57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8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3C037EE-7503-4325-9CE1-192330F6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005" y="110805"/>
            <a:ext cx="3785088" cy="5891188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6DF64F3-27BA-30EC-D746-0413EB692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0"/>
            <a:ext cx="6844008" cy="6079963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Grönt</a:t>
            </a:r>
            <a:r>
              <a:rPr lang="en-US" sz="2800" dirty="0"/>
              <a:t>: </a:t>
            </a:r>
            <a:r>
              <a:rPr lang="en-US" sz="2800" dirty="0" err="1"/>
              <a:t>minskande</a:t>
            </a:r>
            <a:r>
              <a:rPr lang="en-US" sz="2800" dirty="0"/>
              <a:t> </a:t>
            </a:r>
            <a:r>
              <a:rPr lang="en-US" sz="2800" dirty="0" err="1"/>
              <a:t>befolkning</a:t>
            </a:r>
            <a:r>
              <a:rPr lang="en-US" sz="2800" dirty="0"/>
              <a:t>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Lila: </a:t>
            </a:r>
            <a:r>
              <a:rPr lang="en-US" sz="2800" dirty="0" err="1"/>
              <a:t>växande</a:t>
            </a:r>
            <a:r>
              <a:rPr lang="en-US" sz="2800" dirty="0"/>
              <a:t> </a:t>
            </a:r>
            <a:r>
              <a:rPr lang="en-US" sz="2800" dirty="0" err="1"/>
              <a:t>befolkning</a:t>
            </a:r>
            <a:r>
              <a:rPr lang="en-US" sz="2800" dirty="0"/>
              <a:t>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Grönt</a:t>
            </a:r>
            <a:r>
              <a:rPr lang="en-US" sz="2800" dirty="0"/>
              <a:t> </a:t>
            </a:r>
            <a:r>
              <a:rPr lang="en-US" sz="2800" dirty="0" err="1"/>
              <a:t>är</a:t>
            </a:r>
            <a:r>
              <a:rPr lang="en-US" sz="2800" dirty="0"/>
              <a:t> </a:t>
            </a:r>
            <a:r>
              <a:rPr lang="en-US" sz="2800" dirty="0" err="1"/>
              <a:t>vanligast</a:t>
            </a:r>
            <a:r>
              <a:rPr lang="en-US" sz="2800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Allt</a:t>
            </a:r>
            <a:r>
              <a:rPr lang="en-US" sz="2800" dirty="0"/>
              <a:t> </a:t>
            </a:r>
            <a:r>
              <a:rPr lang="en-US" sz="2800" dirty="0" err="1"/>
              <a:t>fler</a:t>
            </a:r>
            <a:r>
              <a:rPr lang="en-US" sz="2800" dirty="0"/>
              <a:t> </a:t>
            </a:r>
            <a:r>
              <a:rPr lang="en-US" sz="2800" dirty="0" err="1"/>
              <a:t>kommuner</a:t>
            </a:r>
            <a:r>
              <a:rPr lang="en-US" sz="2800" dirty="0"/>
              <a:t> </a:t>
            </a:r>
            <a:r>
              <a:rPr lang="en-US" sz="2800" dirty="0" err="1"/>
              <a:t>behöver</a:t>
            </a:r>
            <a:r>
              <a:rPr lang="en-US" sz="2800" dirty="0"/>
              <a:t> </a:t>
            </a:r>
            <a:r>
              <a:rPr lang="en-US" sz="2800" dirty="0" err="1"/>
              <a:t>lära</a:t>
            </a:r>
            <a:r>
              <a:rPr lang="en-US" sz="2800" dirty="0"/>
              <a:t> sig </a:t>
            </a:r>
            <a:r>
              <a:rPr lang="en-US" sz="2800" dirty="0" err="1"/>
              <a:t>hantera</a:t>
            </a:r>
            <a:r>
              <a:rPr lang="en-US" sz="2800" dirty="0"/>
              <a:t> </a:t>
            </a:r>
            <a:r>
              <a:rPr lang="en-US" sz="2800" dirty="0" err="1"/>
              <a:t>befolkningsminskning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934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871CFC3-D725-5BD7-7C70-80D7F71634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19"/>
          <a:stretch/>
        </p:blipFill>
        <p:spPr>
          <a:xfrm>
            <a:off x="5429692" y="211879"/>
            <a:ext cx="4892781" cy="247421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5527174-6F30-D78A-D0E6-BCAF488A1F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254"/>
          <a:stretch/>
        </p:blipFill>
        <p:spPr>
          <a:xfrm>
            <a:off x="212180" y="56708"/>
            <a:ext cx="4022666" cy="244548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F6DCDB8-4485-BD88-CDF9-E0D75DC273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18" r="1108" b="8354"/>
          <a:stretch/>
        </p:blipFill>
        <p:spPr>
          <a:xfrm>
            <a:off x="212180" y="3718292"/>
            <a:ext cx="4500460" cy="232760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D038458-F35C-11D6-2E15-51AE514EE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750" y="2502196"/>
            <a:ext cx="4500460" cy="296074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2E0D858-8F70-CAF6-14D6-BF743F89AC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9895"/>
          <a:stretch/>
        </p:blipFill>
        <p:spPr>
          <a:xfrm>
            <a:off x="7390857" y="4070621"/>
            <a:ext cx="4500460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4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629C04-C2AA-856C-2F4C-A27AF0E9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Anpassningspolitik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903BE0C-9F31-244B-FC82-0CACE3583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4908171" cy="4241481"/>
          </a:xfrm>
        </p:spPr>
        <p:txBody>
          <a:bodyPr anchor="ctr"/>
          <a:lstStyle/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anpassa</a:t>
            </a:r>
            <a:r>
              <a:rPr lang="en-US" dirty="0"/>
              <a:t> och </a:t>
            </a:r>
            <a:r>
              <a:rPr lang="en-US" dirty="0" err="1"/>
              <a:t>dimensionera</a:t>
            </a:r>
            <a:r>
              <a:rPr lang="en-US" dirty="0"/>
              <a:t> </a:t>
            </a:r>
            <a:r>
              <a:rPr lang="en-US" dirty="0" err="1"/>
              <a:t>kommunens</a:t>
            </a:r>
            <a:r>
              <a:rPr lang="en-US" dirty="0"/>
              <a:t> </a:t>
            </a:r>
            <a:r>
              <a:rPr lang="en-US" dirty="0" err="1"/>
              <a:t>organisation</a:t>
            </a:r>
            <a:r>
              <a:rPr lang="en-US" dirty="0"/>
              <a:t> och </a:t>
            </a:r>
            <a:r>
              <a:rPr lang="en-US" dirty="0" err="1"/>
              <a:t>verksamhet</a:t>
            </a:r>
            <a:r>
              <a:rPr lang="en-US" dirty="0"/>
              <a:t> </a:t>
            </a:r>
            <a:r>
              <a:rPr lang="en-US" dirty="0" err="1"/>
              <a:t>utifrån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förändrad</a:t>
            </a:r>
            <a:r>
              <a:rPr lang="en-US" dirty="0"/>
              <a:t> </a:t>
            </a:r>
            <a:r>
              <a:rPr lang="en-US" dirty="0" err="1"/>
              <a:t>demografi</a:t>
            </a:r>
            <a:r>
              <a:rPr lang="en-US" dirty="0"/>
              <a:t>.</a:t>
            </a:r>
          </a:p>
          <a:p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måste</a:t>
            </a:r>
            <a:r>
              <a:rPr lang="en-US" dirty="0"/>
              <a:t> i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krympande</a:t>
            </a:r>
            <a:r>
              <a:rPr lang="en-US" dirty="0"/>
              <a:t> </a:t>
            </a:r>
            <a:r>
              <a:rPr lang="en-US" dirty="0" err="1"/>
              <a:t>geografi</a:t>
            </a:r>
            <a:r>
              <a:rPr lang="en-US" dirty="0"/>
              <a:t>. </a:t>
            </a:r>
          </a:p>
          <a:p>
            <a:r>
              <a:rPr lang="en-US" dirty="0" err="1"/>
              <a:t>Svårt</a:t>
            </a:r>
            <a:r>
              <a:rPr lang="en-US" dirty="0"/>
              <a:t> – av </a:t>
            </a:r>
            <a:r>
              <a:rPr lang="en-US" dirty="0" err="1"/>
              <a:t>existensiella</a:t>
            </a:r>
            <a:r>
              <a:rPr lang="en-US" dirty="0"/>
              <a:t>, </a:t>
            </a:r>
            <a:r>
              <a:rPr lang="en-US" dirty="0" err="1"/>
              <a:t>politiska</a:t>
            </a:r>
            <a:r>
              <a:rPr lang="en-US" dirty="0"/>
              <a:t> och </a:t>
            </a:r>
            <a:r>
              <a:rPr lang="en-US" dirty="0" err="1"/>
              <a:t>kunskapsrelaterade</a:t>
            </a:r>
            <a:r>
              <a:rPr lang="en-US" dirty="0"/>
              <a:t> </a:t>
            </a:r>
            <a:r>
              <a:rPr lang="en-US" dirty="0" err="1"/>
              <a:t>skäl</a:t>
            </a:r>
            <a:r>
              <a:rPr lang="en-US" dirty="0"/>
              <a:t>.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950B17B-3CB5-EE17-CB48-36708F1A85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6605" b="11161"/>
          <a:stretch/>
        </p:blipFill>
        <p:spPr>
          <a:xfrm>
            <a:off x="6301992" y="619280"/>
            <a:ext cx="5890008" cy="5337383"/>
          </a:xfrm>
          <a:noFill/>
        </p:spPr>
      </p:pic>
    </p:spTree>
    <p:extLst>
      <p:ext uri="{BB962C8B-B14F-4D97-AF65-F5344CB8AC3E}">
        <p14:creationId xmlns:p14="http://schemas.microsoft.com/office/powerpoint/2010/main" val="287862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629C04-C2AA-856C-2F4C-A27AF0E9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Anpassningspolitik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903BE0C-9F31-244B-FC82-0CACE3583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4908171" cy="4241481"/>
          </a:xfrm>
        </p:spPr>
        <p:txBody>
          <a:bodyPr anchor="ctr"/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anpassa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och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dimensionera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kommunens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organisation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och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verksamhet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utifrån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förändrad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demografi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måste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krympande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geografi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Svårt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av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existensiella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politiska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och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kunskapsrelaterade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skäl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950B17B-3CB5-EE17-CB48-36708F1A85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6605" b="11161"/>
          <a:stretch/>
        </p:blipFill>
        <p:spPr>
          <a:xfrm>
            <a:off x="6301992" y="619280"/>
            <a:ext cx="5890008" cy="5337383"/>
          </a:xfrm>
          <a:noFill/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A5A5E03-3D4A-83F5-BA2E-67FCE0048C38}"/>
              </a:ext>
            </a:extLst>
          </p:cNvPr>
          <p:cNvSpPr txBox="1"/>
          <p:nvPr/>
        </p:nvSpPr>
        <p:spPr>
          <a:xfrm rot="20213606">
            <a:off x="3893467" y="2226141"/>
            <a:ext cx="4544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>
                <a:highlight>
                  <a:srgbClr val="FFFF00"/>
                </a:highlight>
              </a:rPr>
              <a:t>Nödvändigt – men inte tillräckligt!</a:t>
            </a:r>
          </a:p>
        </p:txBody>
      </p:sp>
    </p:spTree>
    <p:extLst>
      <p:ext uri="{BB962C8B-B14F-4D97-AF65-F5344CB8AC3E}">
        <p14:creationId xmlns:p14="http://schemas.microsoft.com/office/powerpoint/2010/main" val="289496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6C7F-8BF6-4732-9513-07760A5A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82E0E-09D6-4969-BC24-A6E32E955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8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Demografi – en viktig planeringsförutsättning.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800" dirty="0">
                <a:highlight>
                  <a:srgbClr val="FFFF00"/>
                </a:highlight>
                <a:ea typeface="Calibri" panose="020F0502020204030204" pitchFamily="34" charset="0"/>
                <a:cs typeface="Symbol" panose="05050102010706020507" pitchFamily="18" charset="2"/>
              </a:rPr>
              <a:t>Mål för lokal utveckling – </a:t>
            </a:r>
            <a:r>
              <a:rPr lang="sv-SE" sz="2800" i="1" dirty="0">
                <a:highlight>
                  <a:srgbClr val="FFFF00"/>
                </a:highlight>
                <a:ea typeface="Calibri" panose="020F0502020204030204" pitchFamily="34" charset="0"/>
                <a:cs typeface="Symbol" panose="05050102010706020507" pitchFamily="18" charset="2"/>
              </a:rPr>
              <a:t>i områden med vikande befolkningsunderlag.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800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Trehjulingen – en modell för att sortera mål.</a:t>
            </a:r>
          </a:p>
        </p:txBody>
      </p:sp>
    </p:spTree>
    <p:extLst>
      <p:ext uri="{BB962C8B-B14F-4D97-AF65-F5344CB8AC3E}">
        <p14:creationId xmlns:p14="http://schemas.microsoft.com/office/powerpoint/2010/main" val="499391262"/>
      </p:ext>
    </p:extLst>
  </p:cSld>
  <p:clrMapOvr>
    <a:masterClrMapping/>
  </p:clrMapOvr>
</p:sld>
</file>

<file path=ppt/theme/theme1.xml><?xml version="1.0" encoding="utf-8"?>
<a:theme xmlns:a="http://schemas.openxmlformats.org/drawingml/2006/main" name="LiU - WHITE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Presentation" id="{1FFE4266-ED96-BF4E-B94E-104A38094C5C}" vid="{9AAE69EB-7E25-2F42-92B4-F8844EAD113E}"/>
    </a:ext>
  </a:extLst>
</a:theme>
</file>

<file path=ppt/theme/theme2.xml><?xml version="1.0" encoding="utf-8"?>
<a:theme xmlns:a="http://schemas.openxmlformats.org/drawingml/2006/main" name="LiU - BLACK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Presentation" id="{1FFE4266-ED96-BF4E-B94E-104A38094C5C}" vid="{875EB376-48DF-534E-B618-F212E79E5B79}"/>
    </a:ext>
  </a:extLst>
</a:theme>
</file>

<file path=ppt/theme/theme3.xml><?xml version="1.0" encoding="utf-8"?>
<a:theme xmlns:a="http://schemas.openxmlformats.org/drawingml/2006/main" name="LiU - Light turquoise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Presentation" id="{1FFE4266-ED96-BF4E-B94E-104A38094C5C}" vid="{AF2878E8-91BB-D544-90D0-D37B9654FEF1}"/>
    </a:ext>
  </a:extLst>
</a:theme>
</file>

<file path=ppt/theme/theme4.xml><?xml version="1.0" encoding="utf-8"?>
<a:theme xmlns:a="http://schemas.openxmlformats.org/drawingml/2006/main" name="LiU - VIT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Presentationsmaterial" id="{592FDF17-8FF0-9441-95EF-75A7AE8F2107}" vid="{B9E8D609-257B-A04A-8B2D-7778A7774881}"/>
    </a:ext>
  </a:extLst>
</a:theme>
</file>

<file path=ppt/theme/theme5.xml><?xml version="1.0" encoding="utf-8"?>
<a:theme xmlns:a="http://schemas.openxmlformats.org/drawingml/2006/main" name="LiU - VIT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Presentationsmaterial" id="{592FDF17-8FF0-9441-95EF-75A7AE8F2107}" vid="{B9E8D609-257B-A04A-8B2D-7778A777488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3BA75828C6B04A98761A62E7963F7C" ma:contentTypeVersion="17" ma:contentTypeDescription="Skapa ett nytt dokument." ma:contentTypeScope="" ma:versionID="427d0fc02bd6b67a497569715ca632ad">
  <xsd:schema xmlns:xsd="http://www.w3.org/2001/XMLSchema" xmlns:xs="http://www.w3.org/2001/XMLSchema" xmlns:p="http://schemas.microsoft.com/office/2006/metadata/properties" xmlns:ns2="d5aa3996-9416-4fa8-abb6-96eb21542c7b" xmlns:ns3="ed7a1faa-18a5-4f90-bacc-158aef3d39db" targetNamespace="http://schemas.microsoft.com/office/2006/metadata/properties" ma:root="true" ma:fieldsID="7af7b67928c70de763c74846ce6247d2" ns2:_="" ns3:_="">
    <xsd:import namespace="d5aa3996-9416-4fa8-abb6-96eb21542c7b"/>
    <xsd:import namespace="ed7a1faa-18a5-4f90-bacc-158aef3d3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a3996-9416-4fa8-abb6-96eb21542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03cf9ab9-ab1d-4a23-a749-cfaf823153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a1faa-18a5-4f90-bacc-158aef3d39d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959a255-0f1d-4871-91b8-a65b9a3c57af}" ma:internalName="TaxCatchAll" ma:showField="CatchAllData" ma:web="ed7a1faa-18a5-4f90-bacc-158aef3d39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7a1faa-18a5-4f90-bacc-158aef3d39db" xsi:nil="true"/>
    <lcf76f155ced4ddcb4097134ff3c332f xmlns="d5aa3996-9416-4fa8-abb6-96eb21542c7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6E1F5E-075D-48ED-80EA-1304784CE03A}"/>
</file>

<file path=customXml/itemProps2.xml><?xml version="1.0" encoding="utf-8"?>
<ds:datastoreItem xmlns:ds="http://schemas.openxmlformats.org/officeDocument/2006/customXml" ds:itemID="{FA58BF02-2FD4-48FE-839B-4585173BA8BF}">
  <ds:schemaRefs>
    <ds:schemaRef ds:uri="484986f3-affb-4909-aac7-6cbe7837635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6351e9a-ea34-4ad9-b922-25ec9d06a7c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494F70-4955-4DB6-BD54-74471D0903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380</TotalTime>
  <Words>566</Words>
  <Application>Microsoft Office PowerPoint</Application>
  <PresentationFormat>Bredbild</PresentationFormat>
  <Paragraphs>83</Paragraphs>
  <Slides>21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21</vt:i4>
      </vt:variant>
    </vt:vector>
  </HeadingPairs>
  <TitlesOfParts>
    <vt:vector size="32" baseType="lpstr">
      <vt:lpstr>Aptos</vt:lpstr>
      <vt:lpstr>Arial</vt:lpstr>
      <vt:lpstr>Calibri</vt:lpstr>
      <vt:lpstr>Georgia</vt:lpstr>
      <vt:lpstr>KorolevLiU Medium</vt:lpstr>
      <vt:lpstr>Symbol</vt:lpstr>
      <vt:lpstr>LiU - WHITE</vt:lpstr>
      <vt:lpstr>LiU - BLACK</vt:lpstr>
      <vt:lpstr>LiU - Light turquoise</vt:lpstr>
      <vt:lpstr>LiU - VIT</vt:lpstr>
      <vt:lpstr>LiU - VIT</vt:lpstr>
      <vt:lpstr>Lokal utveckling i kommuner som krymper  - Om anpassning, ekonomisk hållbarhet och statlig styrning</vt:lpstr>
      <vt:lpstr>Agenda</vt:lpstr>
      <vt:lpstr>Agenda</vt:lpstr>
      <vt:lpstr>PowerPoint-presentation</vt:lpstr>
      <vt:lpstr>PowerPoint-presentation</vt:lpstr>
      <vt:lpstr>PowerPoint-presentation</vt:lpstr>
      <vt:lpstr>Anpassningspolitik</vt:lpstr>
      <vt:lpstr>Anpassningspolitik</vt:lpstr>
      <vt:lpstr>Agenda</vt:lpstr>
      <vt:lpstr>Mål för lokal utveckling?</vt:lpstr>
      <vt:lpstr>Agenda</vt:lpstr>
      <vt:lpstr>Trehjulingen</vt:lpstr>
      <vt:lpstr>Trehjulingen</vt:lpstr>
      <vt:lpstr>Trehjulingen</vt:lpstr>
      <vt:lpstr>Trehjulingen</vt:lpstr>
      <vt:lpstr>Trehjulingen</vt:lpstr>
      <vt:lpstr>Hur ser mellanlagret ut hos er?</vt:lpstr>
      <vt:lpstr>Hur ser mellanlagret ut hos er?</vt:lpstr>
      <vt:lpstr>Politik för lokal ekonomisk utveckling</vt:lpstr>
      <vt:lpstr>Avslutning</vt:lpstr>
      <vt:lpstr>Tack för mig!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Place-based policy for the provision of public goods in depopulating areas - equity, adaptation and sustainability</dc:title>
  <dc:creator>Josefina Syssner</dc:creator>
  <cp:lastModifiedBy>Josefina Syssner</cp:lastModifiedBy>
  <cp:revision>5</cp:revision>
  <cp:lastPrinted>2024-04-05T09:45:43Z</cp:lastPrinted>
  <dcterms:created xsi:type="dcterms:W3CDTF">2023-06-02T06:39:36Z</dcterms:created>
  <dcterms:modified xsi:type="dcterms:W3CDTF">2024-06-03T10:58:21Z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0x010100B73BA75828C6B04A98761A62E7963F7C</vt:lpwstr>
  </property>
  <property fmtid="{D5CDD505-2E9C-101B-9397-08002B2CF9AE}" pid="3" name="MediaServiceImageTags">
    <vt:lpwstr/>
  </property>
</Properties>
</file>