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62" r:id="rId7"/>
    <p:sldId id="272" r:id="rId8"/>
    <p:sldId id="264" r:id="rId9"/>
    <p:sldId id="265" r:id="rId10"/>
    <p:sldId id="267" r:id="rId11"/>
    <p:sldId id="268" r:id="rId12"/>
    <p:sldId id="269" r:id="rId13"/>
    <p:sldId id="270" r:id="rId14"/>
    <p:sldId id="274" r:id="rId15"/>
    <p:sldId id="275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D3253-DE4B-4C6F-8A52-1625F85E7002}" v="2" dt="2020-04-20T08:19:01.136"/>
    <p1510:client id="{D9D275CA-28F5-43E6-B17A-2401C25E1807}" v="177" dt="2020-04-29T13:02:59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4660"/>
  </p:normalViewPr>
  <p:slideViewPr>
    <p:cSldViewPr snapToGrid="0">
      <p:cViewPr>
        <p:scale>
          <a:sx n="80" d="100"/>
          <a:sy n="80" d="100"/>
        </p:scale>
        <p:origin x="740" y="-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dling, Magnus" userId="S::magnus.odling@miun.se::4d44fd6c-a4d5-41f7-8a02-88387180eaf7" providerId="AD" clId="Web-{B11D3253-DE4B-4C6F-8A52-1625F85E7002}"/>
    <pc:docChg chg="modSld modMainMaster">
      <pc:chgData name="Ödling, Magnus" userId="S::magnus.odling@miun.se::4d44fd6c-a4d5-41f7-8a02-88387180eaf7" providerId="AD" clId="Web-{B11D3253-DE4B-4C6F-8A52-1625F85E7002}" dt="2020-04-20T08:19:01.136" v="1"/>
      <pc:docMkLst>
        <pc:docMk/>
      </pc:docMkLst>
      <pc:sldChg chg="addSp modSp">
        <pc:chgData name="Ödling, Magnus" userId="S::magnus.odling@miun.se::4d44fd6c-a4d5-41f7-8a02-88387180eaf7" providerId="AD" clId="Web-{B11D3253-DE4B-4C6F-8A52-1625F85E7002}" dt="2020-04-20T08:18:55.089" v="0"/>
        <pc:sldMkLst>
          <pc:docMk/>
          <pc:sldMk cId="3515905416" sldId="256"/>
        </pc:sldMkLst>
        <pc:spChg chg="add mod">
          <ac:chgData name="Ödling, Magnus" userId="S::magnus.odling@miun.se::4d44fd6c-a4d5-41f7-8a02-88387180eaf7" providerId="AD" clId="Web-{B11D3253-DE4B-4C6F-8A52-1625F85E7002}" dt="2020-04-20T08:18:55.089" v="0"/>
          <ac:spMkLst>
            <pc:docMk/>
            <pc:sldMk cId="3515905416" sldId="256"/>
            <ac:spMk id="4" creationId="{2DB1F1F2-4338-4ED3-919A-3EA242D85571}"/>
          </ac:spMkLst>
        </pc:spChg>
      </pc:sldChg>
      <pc:sldChg chg="addSp modSp">
        <pc:chgData name="Ödling, Magnus" userId="S::magnus.odling@miun.se::4d44fd6c-a4d5-41f7-8a02-88387180eaf7" providerId="AD" clId="Web-{B11D3253-DE4B-4C6F-8A52-1625F85E7002}" dt="2020-04-20T08:19:01.136" v="1"/>
        <pc:sldMkLst>
          <pc:docMk/>
          <pc:sldMk cId="3674879672" sldId="258"/>
        </pc:sldMkLst>
        <pc:spChg chg="add mod">
          <ac:chgData name="Ödling, Magnus" userId="S::magnus.odling@miun.se::4d44fd6c-a4d5-41f7-8a02-88387180eaf7" providerId="AD" clId="Web-{B11D3253-DE4B-4C6F-8A52-1625F85E7002}" dt="2020-04-20T08:19:01.136" v="1"/>
          <ac:spMkLst>
            <pc:docMk/>
            <pc:sldMk cId="3674879672" sldId="258"/>
            <ac:spMk id="2" creationId="{123ED354-3039-4402-9E60-43A7937C2B4C}"/>
          </ac:spMkLst>
        </pc:spChg>
      </pc:sldChg>
      <pc:sldChg chg="addSp modSp">
        <pc:chgData name="Ödling, Magnus" userId="S::magnus.odling@miun.se::4d44fd6c-a4d5-41f7-8a02-88387180eaf7" providerId="AD" clId="Web-{B11D3253-DE4B-4C6F-8A52-1625F85E7002}" dt="2020-04-20T08:19:01.136" v="1"/>
        <pc:sldMkLst>
          <pc:docMk/>
          <pc:sldMk cId="1597839186" sldId="262"/>
        </pc:sldMkLst>
        <pc:spChg chg="add mod">
          <ac:chgData name="Ödling, Magnus" userId="S::magnus.odling@miun.se::4d44fd6c-a4d5-41f7-8a02-88387180eaf7" providerId="AD" clId="Web-{B11D3253-DE4B-4C6F-8A52-1625F85E7002}" dt="2020-04-20T08:19:01.136" v="1"/>
          <ac:spMkLst>
            <pc:docMk/>
            <pc:sldMk cId="1597839186" sldId="262"/>
            <ac:spMk id="4" creationId="{B87AA5BA-1290-44AF-A20C-6C7660FABE11}"/>
          </ac:spMkLst>
        </pc:spChg>
      </pc:sldChg>
      <pc:sldChg chg="addSp modSp">
        <pc:chgData name="Ödling, Magnus" userId="S::magnus.odling@miun.se::4d44fd6c-a4d5-41f7-8a02-88387180eaf7" providerId="AD" clId="Web-{B11D3253-DE4B-4C6F-8A52-1625F85E7002}" dt="2020-04-20T08:19:01.136" v="1"/>
        <pc:sldMkLst>
          <pc:docMk/>
          <pc:sldMk cId="846612157" sldId="264"/>
        </pc:sldMkLst>
        <pc:spChg chg="add mod">
          <ac:chgData name="Ödling, Magnus" userId="S::magnus.odling@miun.se::4d44fd6c-a4d5-41f7-8a02-88387180eaf7" providerId="AD" clId="Web-{B11D3253-DE4B-4C6F-8A52-1625F85E7002}" dt="2020-04-20T08:19:01.136" v="1"/>
          <ac:spMkLst>
            <pc:docMk/>
            <pc:sldMk cId="846612157" sldId="264"/>
            <ac:spMk id="2" creationId="{66468A07-F528-43BF-8081-C43FBF4456A5}"/>
          </ac:spMkLst>
        </pc:spChg>
      </pc:sldChg>
      <pc:sldChg chg="addSp modSp">
        <pc:chgData name="Ödling, Magnus" userId="S::magnus.odling@miun.se::4d44fd6c-a4d5-41f7-8a02-88387180eaf7" providerId="AD" clId="Web-{B11D3253-DE4B-4C6F-8A52-1625F85E7002}" dt="2020-04-20T08:19:01.136" v="1"/>
        <pc:sldMkLst>
          <pc:docMk/>
          <pc:sldMk cId="488446950" sldId="265"/>
        </pc:sldMkLst>
        <pc:spChg chg="add mod">
          <ac:chgData name="Ödling, Magnus" userId="S::magnus.odling@miun.se::4d44fd6c-a4d5-41f7-8a02-88387180eaf7" providerId="AD" clId="Web-{B11D3253-DE4B-4C6F-8A52-1625F85E7002}" dt="2020-04-20T08:19:01.136" v="1"/>
          <ac:spMkLst>
            <pc:docMk/>
            <pc:sldMk cId="488446950" sldId="265"/>
            <ac:spMk id="3" creationId="{855A99C3-0FF5-4D48-88D5-45C66921A497}"/>
          </ac:spMkLst>
        </pc:spChg>
      </pc:sldChg>
      <pc:sldChg chg="addSp modSp">
        <pc:chgData name="Ödling, Magnus" userId="S::magnus.odling@miun.se::4d44fd6c-a4d5-41f7-8a02-88387180eaf7" providerId="AD" clId="Web-{B11D3253-DE4B-4C6F-8A52-1625F85E7002}" dt="2020-04-20T08:19:01.136" v="1"/>
        <pc:sldMkLst>
          <pc:docMk/>
          <pc:sldMk cId="1180480238" sldId="267"/>
        </pc:sldMkLst>
        <pc:spChg chg="add mod">
          <ac:chgData name="Ödling, Magnus" userId="S::magnus.odling@miun.se::4d44fd6c-a4d5-41f7-8a02-88387180eaf7" providerId="AD" clId="Web-{B11D3253-DE4B-4C6F-8A52-1625F85E7002}" dt="2020-04-20T08:19:01.136" v="1"/>
          <ac:spMkLst>
            <pc:docMk/>
            <pc:sldMk cId="1180480238" sldId="267"/>
            <ac:spMk id="3" creationId="{FA08CCB2-EFE1-4383-81CA-9FD9A14EEDC7}"/>
          </ac:spMkLst>
        </pc:spChg>
      </pc:sldChg>
      <pc:sldMasterChg chg="mod modSldLayout">
        <pc:chgData name="Ödling, Magnus" userId="S::magnus.odling@miun.se::4d44fd6c-a4d5-41f7-8a02-88387180eaf7" providerId="AD" clId="Web-{B11D3253-DE4B-4C6F-8A52-1625F85E7002}" dt="2020-04-20T08:19:01.136" v="1"/>
        <pc:sldMasterMkLst>
          <pc:docMk/>
          <pc:sldMasterMk cId="3773031450" sldId="2147483648"/>
        </pc:sldMasterMkLst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3059736140" sldId="2147483649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663325331" sldId="2147483650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4210942037" sldId="2147483651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3877273135" sldId="2147483652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3992348993" sldId="2147483653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1704436664" sldId="2147483654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3219992486" sldId="2147483655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3431522192" sldId="2147483656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1838907353" sldId="2147483657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2873357528" sldId="2147483662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1114919173" sldId="2147483663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3962609551" sldId="2147483664"/>
          </pc:sldLayoutMkLst>
        </pc:sldLayoutChg>
        <pc:sldLayoutChg chg="mod">
          <pc:chgData name="Ödling, Magnus" userId="S::magnus.odling@miun.se::4d44fd6c-a4d5-41f7-8a02-88387180eaf7" providerId="AD" clId="Web-{B11D3253-DE4B-4C6F-8A52-1625F85E7002}" dt="2020-04-20T08:19:01.136" v="1"/>
          <pc:sldLayoutMkLst>
            <pc:docMk/>
            <pc:sldMasterMk cId="3773031450" sldId="2147483648"/>
            <pc:sldLayoutMk cId="1064992983" sldId="2147483665"/>
          </pc:sldLayoutMkLst>
        </pc:sldLayoutChg>
      </pc:sldMasterChg>
    </pc:docChg>
  </pc:docChgLst>
  <pc:docChgLst>
    <pc:chgData name="Boström, Stefan" userId="S::stefan.bostrom@miun.se::26d0d831-97a2-4d6e-b320-4a134a8e33a9" providerId="AD" clId="Web-{D9D275CA-28F5-43E6-B17A-2401C25E1807}"/>
    <pc:docChg chg="addSld delSld modSld">
      <pc:chgData name="Boström, Stefan" userId="S::stefan.bostrom@miun.se::26d0d831-97a2-4d6e-b320-4a134a8e33a9" providerId="AD" clId="Web-{D9D275CA-28F5-43E6-B17A-2401C25E1807}" dt="2020-04-29T13:02:59.159" v="174" actId="20577"/>
      <pc:docMkLst>
        <pc:docMk/>
      </pc:docMkLst>
      <pc:sldChg chg="modSp">
        <pc:chgData name="Boström, Stefan" userId="S::stefan.bostrom@miun.se::26d0d831-97a2-4d6e-b320-4a134a8e33a9" providerId="AD" clId="Web-{D9D275CA-28F5-43E6-B17A-2401C25E1807}" dt="2020-04-29T12:44:55.612" v="112" actId="20577"/>
        <pc:sldMkLst>
          <pc:docMk/>
          <pc:sldMk cId="3515905416" sldId="256"/>
        </pc:sldMkLst>
        <pc:spChg chg="mod">
          <ac:chgData name="Boström, Stefan" userId="S::stefan.bostrom@miun.se::26d0d831-97a2-4d6e-b320-4a134a8e33a9" providerId="AD" clId="Web-{D9D275CA-28F5-43E6-B17A-2401C25E1807}" dt="2020-04-29T12:44:55.612" v="112" actId="20577"/>
          <ac:spMkLst>
            <pc:docMk/>
            <pc:sldMk cId="3515905416" sldId="256"/>
            <ac:spMk id="3" creationId="{00000000-0000-0000-0000-000000000000}"/>
          </ac:spMkLst>
        </pc:spChg>
      </pc:sldChg>
      <pc:sldChg chg="addSp modSp">
        <pc:chgData name="Boström, Stefan" userId="S::stefan.bostrom@miun.se::26d0d831-97a2-4d6e-b320-4a134a8e33a9" providerId="AD" clId="Web-{D9D275CA-28F5-43E6-B17A-2401C25E1807}" dt="2020-04-29T12:46:40.223" v="137" actId="1076"/>
        <pc:sldMkLst>
          <pc:docMk/>
          <pc:sldMk cId="3674879672" sldId="258"/>
        </pc:sldMkLst>
        <pc:spChg chg="mod">
          <ac:chgData name="Boström, Stefan" userId="S::stefan.bostrom@miun.se::26d0d831-97a2-4d6e-b320-4a134a8e33a9" providerId="AD" clId="Web-{D9D275CA-28F5-43E6-B17A-2401C25E1807}" dt="2020-04-29T12:46:13.457" v="119" actId="1076"/>
          <ac:spMkLst>
            <pc:docMk/>
            <pc:sldMk cId="3674879672" sldId="258"/>
            <ac:spMk id="4" creationId="{00000000-0000-0000-0000-000000000000}"/>
          </ac:spMkLst>
        </pc:spChg>
        <pc:spChg chg="mod">
          <ac:chgData name="Boström, Stefan" userId="S::stefan.bostrom@miun.se::26d0d831-97a2-4d6e-b320-4a134a8e33a9" providerId="AD" clId="Web-{D9D275CA-28F5-43E6-B17A-2401C25E1807}" dt="2020-04-29T12:46:00.582" v="118" actId="1076"/>
          <ac:spMkLst>
            <pc:docMk/>
            <pc:sldMk cId="3674879672" sldId="258"/>
            <ac:spMk id="6" creationId="{00000000-0000-0000-0000-000000000000}"/>
          </ac:spMkLst>
        </pc:spChg>
        <pc:spChg chg="mod">
          <ac:chgData name="Boström, Stefan" userId="S::stefan.bostrom@miun.se::26d0d831-97a2-4d6e-b320-4a134a8e33a9" providerId="AD" clId="Web-{D9D275CA-28F5-43E6-B17A-2401C25E1807}" dt="2020-04-29T12:46:13.472" v="122" actId="1076"/>
          <ac:spMkLst>
            <pc:docMk/>
            <pc:sldMk cId="3674879672" sldId="258"/>
            <ac:spMk id="9" creationId="{00000000-0000-0000-0000-000000000000}"/>
          </ac:spMkLst>
        </pc:spChg>
        <pc:spChg chg="add mod">
          <ac:chgData name="Boström, Stefan" userId="S::stefan.bostrom@miun.se::26d0d831-97a2-4d6e-b320-4a134a8e33a9" providerId="AD" clId="Web-{D9D275CA-28F5-43E6-B17A-2401C25E1807}" dt="2020-04-29T12:46:40.223" v="137" actId="1076"/>
          <ac:spMkLst>
            <pc:docMk/>
            <pc:sldMk cId="3674879672" sldId="258"/>
            <ac:spMk id="10" creationId="{7B4B9A0B-9A64-4151-95B4-7B083265E562}"/>
          </ac:spMkLst>
        </pc:spChg>
        <pc:picChg chg="mod">
          <ac:chgData name="Boström, Stefan" userId="S::stefan.bostrom@miun.se::26d0d831-97a2-4d6e-b320-4a134a8e33a9" providerId="AD" clId="Web-{D9D275CA-28F5-43E6-B17A-2401C25E1807}" dt="2020-04-29T12:46:13.457" v="120" actId="1076"/>
          <ac:picMkLst>
            <pc:docMk/>
            <pc:sldMk cId="3674879672" sldId="258"/>
            <ac:picMk id="3" creationId="{00000000-0000-0000-0000-000000000000}"/>
          </ac:picMkLst>
        </pc:picChg>
        <pc:picChg chg="mod">
          <ac:chgData name="Boström, Stefan" userId="S::stefan.bostrom@miun.se::26d0d831-97a2-4d6e-b320-4a134a8e33a9" providerId="AD" clId="Web-{D9D275CA-28F5-43E6-B17A-2401C25E1807}" dt="2020-04-29T12:46:00.582" v="117" actId="1076"/>
          <ac:picMkLst>
            <pc:docMk/>
            <pc:sldMk cId="3674879672" sldId="258"/>
            <ac:picMk id="5" creationId="{00000000-0000-0000-0000-000000000000}"/>
          </ac:picMkLst>
        </pc:picChg>
        <pc:picChg chg="mod">
          <ac:chgData name="Boström, Stefan" userId="S::stefan.bostrom@miun.se::26d0d831-97a2-4d6e-b320-4a134a8e33a9" providerId="AD" clId="Web-{D9D275CA-28F5-43E6-B17A-2401C25E1807}" dt="2020-04-29T12:46:13.457" v="121" actId="1076"/>
          <ac:picMkLst>
            <pc:docMk/>
            <pc:sldMk cId="3674879672" sldId="258"/>
            <ac:picMk id="8" creationId="{00000000-0000-0000-0000-000000000000}"/>
          </ac:picMkLst>
        </pc:picChg>
      </pc:sldChg>
      <pc:sldChg chg="addSp modSp">
        <pc:chgData name="Boström, Stefan" userId="S::stefan.bostrom@miun.se::26d0d831-97a2-4d6e-b320-4a134a8e33a9" providerId="AD" clId="Web-{D9D275CA-28F5-43E6-B17A-2401C25E1807}" dt="2020-04-29T13:02:57.924" v="172" actId="20577"/>
        <pc:sldMkLst>
          <pc:docMk/>
          <pc:sldMk cId="1597839186" sldId="262"/>
        </pc:sldMkLst>
        <pc:spChg chg="add mod">
          <ac:chgData name="Boström, Stefan" userId="S::stefan.bostrom@miun.se::26d0d831-97a2-4d6e-b320-4a134a8e33a9" providerId="AD" clId="Web-{D9D275CA-28F5-43E6-B17A-2401C25E1807}" dt="2020-04-29T12:48:33.818" v="149" actId="1076"/>
          <ac:spMkLst>
            <pc:docMk/>
            <pc:sldMk cId="1597839186" sldId="262"/>
            <ac:spMk id="2" creationId="{DC876E31-6D14-4864-A16A-C24D688D2969}"/>
          </ac:spMkLst>
        </pc:spChg>
        <pc:spChg chg="mod">
          <ac:chgData name="Boström, Stefan" userId="S::stefan.bostrom@miun.se::26d0d831-97a2-4d6e-b320-4a134a8e33a9" providerId="AD" clId="Web-{D9D275CA-28F5-43E6-B17A-2401C25E1807}" dt="2020-04-29T13:02:57.924" v="172" actId="20577"/>
          <ac:spMkLst>
            <pc:docMk/>
            <pc:sldMk cId="1597839186" sldId="262"/>
            <ac:spMk id="3" creationId="{00000000-0000-0000-0000-000000000000}"/>
          </ac:spMkLst>
        </pc:spChg>
      </pc:sldChg>
      <pc:sldChg chg="modSp">
        <pc:chgData name="Boström, Stefan" userId="S::stefan.bostrom@miun.se::26d0d831-97a2-4d6e-b320-4a134a8e33a9" providerId="AD" clId="Web-{D9D275CA-28F5-43E6-B17A-2401C25E1807}" dt="2020-04-29T12:54:27.417" v="151" actId="1076"/>
        <pc:sldMkLst>
          <pc:docMk/>
          <pc:sldMk cId="488446950" sldId="265"/>
        </pc:sldMkLst>
        <pc:spChg chg="mod">
          <ac:chgData name="Boström, Stefan" userId="S::stefan.bostrom@miun.se::26d0d831-97a2-4d6e-b320-4a134a8e33a9" providerId="AD" clId="Web-{D9D275CA-28F5-43E6-B17A-2401C25E1807}" dt="2020-04-29T12:54:24.729" v="150" actId="1076"/>
          <ac:spMkLst>
            <pc:docMk/>
            <pc:sldMk cId="488446950" sldId="265"/>
            <ac:spMk id="9" creationId="{00000000-0000-0000-0000-000000000000}"/>
          </ac:spMkLst>
        </pc:spChg>
        <pc:spChg chg="mod">
          <ac:chgData name="Boström, Stefan" userId="S::stefan.bostrom@miun.se::26d0d831-97a2-4d6e-b320-4a134a8e33a9" providerId="AD" clId="Web-{D9D275CA-28F5-43E6-B17A-2401C25E1807}" dt="2020-04-29T12:54:27.417" v="151" actId="1076"/>
          <ac:spMkLst>
            <pc:docMk/>
            <pc:sldMk cId="488446950" sldId="265"/>
            <ac:spMk id="10" creationId="{00000000-0000-0000-0000-000000000000}"/>
          </ac:spMkLst>
        </pc:spChg>
      </pc:sldChg>
      <pc:sldChg chg="addSp delSp modSp">
        <pc:chgData name="Boström, Stefan" userId="S::stefan.bostrom@miun.se::26d0d831-97a2-4d6e-b320-4a134a8e33a9" providerId="AD" clId="Web-{D9D275CA-28F5-43E6-B17A-2401C25E1807}" dt="2020-04-29T12:59:17.718" v="159" actId="1076"/>
        <pc:sldMkLst>
          <pc:docMk/>
          <pc:sldMk cId="2347610661" sldId="270"/>
        </pc:sldMkLst>
        <pc:spChg chg="add mod">
          <ac:chgData name="Boström, Stefan" userId="S::stefan.bostrom@miun.se::26d0d831-97a2-4d6e-b320-4a134a8e33a9" providerId="AD" clId="Web-{D9D275CA-28F5-43E6-B17A-2401C25E1807}" dt="2020-04-29T12:59:17.656" v="157" actId="1076"/>
          <ac:spMkLst>
            <pc:docMk/>
            <pc:sldMk cId="2347610661" sldId="270"/>
            <ac:spMk id="3" creationId="{96754B9A-8D1E-44DB-B0D6-6B6B06336D47}"/>
          </ac:spMkLst>
        </pc:spChg>
        <pc:spChg chg="add mod">
          <ac:chgData name="Boström, Stefan" userId="S::stefan.bostrom@miun.se::26d0d831-97a2-4d6e-b320-4a134a8e33a9" providerId="AD" clId="Web-{D9D275CA-28F5-43E6-B17A-2401C25E1807}" dt="2020-04-29T12:59:17.671" v="158" actId="1076"/>
          <ac:spMkLst>
            <pc:docMk/>
            <pc:sldMk cId="2347610661" sldId="270"/>
            <ac:spMk id="4" creationId="{3DE462DC-9E7D-4B01-BBD1-3D75E878C7AA}"/>
          </ac:spMkLst>
        </pc:spChg>
        <pc:spChg chg="del">
          <ac:chgData name="Boström, Stefan" userId="S::stefan.bostrom@miun.se::26d0d831-97a2-4d6e-b320-4a134a8e33a9" providerId="AD" clId="Web-{D9D275CA-28F5-43E6-B17A-2401C25E1807}" dt="2020-04-29T12:56:41.310" v="152"/>
          <ac:spMkLst>
            <pc:docMk/>
            <pc:sldMk cId="2347610661" sldId="270"/>
            <ac:spMk id="9" creationId="{00000000-0000-0000-0000-000000000000}"/>
          </ac:spMkLst>
        </pc:spChg>
        <pc:picChg chg="add mod">
          <ac:chgData name="Boström, Stefan" userId="S::stefan.bostrom@miun.se::26d0d831-97a2-4d6e-b320-4a134a8e33a9" providerId="AD" clId="Web-{D9D275CA-28F5-43E6-B17A-2401C25E1807}" dt="2020-04-29T12:59:17.718" v="159" actId="1076"/>
          <ac:picMkLst>
            <pc:docMk/>
            <pc:sldMk cId="2347610661" sldId="270"/>
            <ac:picMk id="2" creationId="{A65DE1B0-6591-4C5E-9F0A-D27CFF85B5E5}"/>
          </ac:picMkLst>
        </pc:picChg>
        <pc:picChg chg="del">
          <ac:chgData name="Boström, Stefan" userId="S::stefan.bostrom@miun.se::26d0d831-97a2-4d6e-b320-4a134a8e33a9" providerId="AD" clId="Web-{D9D275CA-28F5-43E6-B17A-2401C25E1807}" dt="2020-04-29T12:56:41.310" v="153"/>
          <ac:picMkLst>
            <pc:docMk/>
            <pc:sldMk cId="2347610661" sldId="270"/>
            <ac:picMk id="6" creationId="{00000000-0000-0000-0000-000000000000}"/>
          </ac:picMkLst>
        </pc:picChg>
      </pc:sldChg>
      <pc:sldChg chg="modSp">
        <pc:chgData name="Boström, Stefan" userId="S::stefan.bostrom@miun.se::26d0d831-97a2-4d6e-b320-4a134a8e33a9" providerId="AD" clId="Web-{D9D275CA-28F5-43E6-B17A-2401C25E1807}" dt="2020-04-29T13:02:10.471" v="171" actId="1076"/>
        <pc:sldMkLst>
          <pc:docMk/>
          <pc:sldMk cId="2985784880" sldId="271"/>
        </pc:sldMkLst>
        <pc:spChg chg="mod">
          <ac:chgData name="Boström, Stefan" userId="S::stefan.bostrom@miun.se::26d0d831-97a2-4d6e-b320-4a134a8e33a9" providerId="AD" clId="Web-{D9D275CA-28F5-43E6-B17A-2401C25E1807}" dt="2020-04-29T13:02:00.158" v="168" actId="20577"/>
          <ac:spMkLst>
            <pc:docMk/>
            <pc:sldMk cId="2985784880" sldId="271"/>
            <ac:spMk id="2" creationId="{00000000-0000-0000-0000-000000000000}"/>
          </ac:spMkLst>
        </pc:spChg>
        <pc:spChg chg="mod">
          <ac:chgData name="Boström, Stefan" userId="S::stefan.bostrom@miun.se::26d0d831-97a2-4d6e-b320-4a134a8e33a9" providerId="AD" clId="Web-{D9D275CA-28F5-43E6-B17A-2401C25E1807}" dt="2020-04-29T13:02:06.517" v="170" actId="1076"/>
          <ac:spMkLst>
            <pc:docMk/>
            <pc:sldMk cId="2985784880" sldId="271"/>
            <ac:spMk id="7" creationId="{00000000-0000-0000-0000-000000000000}"/>
          </ac:spMkLst>
        </pc:spChg>
        <pc:spChg chg="mod">
          <ac:chgData name="Boström, Stefan" userId="S::stefan.bostrom@miun.se::26d0d831-97a2-4d6e-b320-4a134a8e33a9" providerId="AD" clId="Web-{D9D275CA-28F5-43E6-B17A-2401C25E1807}" dt="2020-04-29T13:02:10.471" v="171" actId="1076"/>
          <ac:spMkLst>
            <pc:docMk/>
            <pc:sldMk cId="2985784880" sldId="271"/>
            <ac:spMk id="8" creationId="{00000000-0000-0000-0000-000000000000}"/>
          </ac:spMkLst>
        </pc:spChg>
      </pc:sldChg>
      <pc:sldChg chg="delSp new del">
        <pc:chgData name="Boström, Stefan" userId="S::stefan.bostrom@miun.se::26d0d831-97a2-4d6e-b320-4a134a8e33a9" providerId="AD" clId="Web-{D9D275CA-28F5-43E6-B17A-2401C25E1807}" dt="2020-04-29T13:00:32.360" v="165"/>
        <pc:sldMkLst>
          <pc:docMk/>
          <pc:sldMk cId="1524943586" sldId="273"/>
        </pc:sldMkLst>
        <pc:spChg chg="del">
          <ac:chgData name="Boström, Stefan" userId="S::stefan.bostrom@miun.se::26d0d831-97a2-4d6e-b320-4a134a8e33a9" providerId="AD" clId="Web-{D9D275CA-28F5-43E6-B17A-2401C25E1807}" dt="2020-04-29T13:00:03.953" v="161"/>
          <ac:spMkLst>
            <pc:docMk/>
            <pc:sldMk cId="1524943586" sldId="273"/>
            <ac:spMk id="2" creationId="{7E980E54-E044-4C9F-BBED-619C2831653E}"/>
          </ac:spMkLst>
        </pc:spChg>
        <pc:spChg chg="del">
          <ac:chgData name="Boström, Stefan" userId="S::stefan.bostrom@miun.se::26d0d831-97a2-4d6e-b320-4a134a8e33a9" providerId="AD" clId="Web-{D9D275CA-28F5-43E6-B17A-2401C25E1807}" dt="2020-04-29T13:00:05.547" v="162"/>
          <ac:spMkLst>
            <pc:docMk/>
            <pc:sldMk cId="1524943586" sldId="273"/>
            <ac:spMk id="3" creationId="{936933CE-A969-4566-AD8F-CDCA6C6E5327}"/>
          </ac:spMkLst>
        </pc:spChg>
        <pc:spChg chg="del">
          <ac:chgData name="Boström, Stefan" userId="S::stefan.bostrom@miun.se::26d0d831-97a2-4d6e-b320-4a134a8e33a9" providerId="AD" clId="Web-{D9D275CA-28F5-43E6-B17A-2401C25E1807}" dt="2020-04-29T13:00:07.391" v="163"/>
          <ac:spMkLst>
            <pc:docMk/>
            <pc:sldMk cId="1524943586" sldId="273"/>
            <ac:spMk id="4" creationId="{7F8020F1-249E-4AC5-9E77-F3B12C39EC0A}"/>
          </ac:spMkLst>
        </pc:spChg>
      </pc:sldChg>
      <pc:sldChg chg="add replId">
        <pc:chgData name="Boström, Stefan" userId="S::stefan.bostrom@miun.se::26d0d831-97a2-4d6e-b320-4a134a8e33a9" providerId="AD" clId="Web-{D9D275CA-28F5-43E6-B17A-2401C25E1807}" dt="2020-04-29T13:00:28.375" v="164"/>
        <pc:sldMkLst>
          <pc:docMk/>
          <pc:sldMk cId="3764323845" sldId="274"/>
        </pc:sldMkLst>
      </pc:sldChg>
      <pc:sldChg chg="add replId">
        <pc:chgData name="Boström, Stefan" userId="S::stefan.bostrom@miun.se::26d0d831-97a2-4d6e-b320-4a134a8e33a9" providerId="AD" clId="Web-{D9D275CA-28F5-43E6-B17A-2401C25E1807}" dt="2020-04-29T13:00:58.657" v="166"/>
        <pc:sldMkLst>
          <pc:docMk/>
          <pc:sldMk cId="1394569878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Stor rubrik</a:t>
            </a:r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hf hdr="0" ft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fa.miun.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moteapp.miun.s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06303" y="1370037"/>
            <a:ext cx="7373700" cy="745090"/>
          </a:xfrm>
        </p:spPr>
        <p:txBody>
          <a:bodyPr/>
          <a:lstStyle/>
          <a:p>
            <a:r>
              <a:rPr lang="da-DK" dirty="0" smtClean="0"/>
              <a:t>Install </a:t>
            </a:r>
            <a:r>
              <a:rPr lang="sv-SE" dirty="0" err="1" smtClean="0"/>
              <a:t>two</a:t>
            </a:r>
            <a:r>
              <a:rPr lang="sv-SE" dirty="0" smtClean="0"/>
              <a:t>-factor </a:t>
            </a:r>
            <a:r>
              <a:rPr lang="sv-SE" dirty="0" err="1" smtClean="0"/>
              <a:t>verification</a:t>
            </a:r>
            <a:r>
              <a:rPr lang="sv-SE" dirty="0" smtClean="0"/>
              <a:t> </a:t>
            </a:r>
            <a:endParaRPr lang="da-DK" dirty="0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206302" y="2649167"/>
            <a:ext cx="6838571" cy="1146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To access your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</a:rPr>
              <a:t>accounts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 more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</a:rPr>
              <a:t>securely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, we are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</a:rPr>
              <a:t>introducing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 an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</a:rPr>
              <a:t>additional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</a:rPr>
              <a:t>security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 step, </a:t>
            </a:r>
            <a:r>
              <a:rPr lang="sv-SE" sz="1800" dirty="0" err="1" smtClean="0">
                <a:solidFill>
                  <a:schemeClr val="tx1"/>
                </a:solidFill>
                <a:latin typeface="+mn-lt"/>
              </a:rPr>
              <a:t>two</a:t>
            </a:r>
            <a:r>
              <a:rPr lang="sv-SE" sz="1800" dirty="0" smtClean="0">
                <a:solidFill>
                  <a:schemeClr val="tx1"/>
                </a:solidFill>
                <a:latin typeface="+mn-lt"/>
              </a:rPr>
              <a:t>-factor </a:t>
            </a:r>
            <a:r>
              <a:rPr lang="sv-SE" sz="1800" dirty="0" err="1" smtClean="0">
                <a:solidFill>
                  <a:schemeClr val="tx1"/>
                </a:solidFill>
                <a:latin typeface="+mn-lt"/>
              </a:rPr>
              <a:t>verification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</a:rPr>
              <a:t>which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 makes it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</a:rPr>
              <a:t>harder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 for hackers to break in to your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</a:rPr>
              <a:t>account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 to access your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</a:rPr>
              <a:t>documents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 and information. To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</a:rPr>
              <a:t>install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 it you need your computer and your mobile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sv-SE" sz="1800" b="0" dirty="0">
              <a:solidFill>
                <a:schemeClr val="tx1"/>
              </a:solidFill>
              <a:latin typeface="+mn-lt"/>
            </a:endParaRPr>
          </a:p>
          <a:p>
            <a:endParaRPr lang="sv-SE" sz="1800" b="0" dirty="0">
              <a:solidFill>
                <a:schemeClr val="tx1"/>
              </a:solidFill>
              <a:latin typeface="+mn-lt"/>
              <a:cs typeface="Arial"/>
            </a:endParaRPr>
          </a:p>
          <a:p>
            <a:r>
              <a:rPr lang="sv-SE" sz="1800" b="0" dirty="0" smtClean="0">
                <a:solidFill>
                  <a:schemeClr val="tx1"/>
                </a:solidFill>
                <a:latin typeface="+mn-lt"/>
                <a:cs typeface="Arial"/>
              </a:rPr>
              <a:t>The i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  <a:cs typeface="Arial"/>
              </a:rPr>
              <a:t>nstallation is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  <a:cs typeface="Arial"/>
              </a:rPr>
              <a:t>done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  <a:cs typeface="Arial"/>
              </a:rPr>
              <a:t> in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  <a:cs typeface="Arial"/>
              </a:rPr>
              <a:t>two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  <a:cs typeface="Arial"/>
              </a:rPr>
              <a:t> steps:</a:t>
            </a:r>
            <a:endParaRPr lang="sv-SE" sz="1800" b="0" dirty="0">
              <a:solidFill>
                <a:schemeClr val="tx1"/>
              </a:solidFill>
              <a:latin typeface="+mn-lt"/>
              <a:cs typeface="Arial"/>
            </a:endParaRPr>
          </a:p>
          <a:p>
            <a:endParaRPr lang="sv-SE" sz="1800" b="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342900" indent="-342900">
              <a:buAutoNum type="arabicPeriod"/>
            </a:pPr>
            <a:r>
              <a:rPr lang="sv-SE" sz="1800" b="0" dirty="0" err="1" smtClean="0">
                <a:solidFill>
                  <a:schemeClr val="tx1"/>
                </a:solidFill>
                <a:latin typeface="+mn-lt"/>
                <a:cs typeface="Arial"/>
              </a:rPr>
              <a:t>Download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  <a:cs typeface="Arial"/>
              </a:rPr>
              <a:t> and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  <a:cs typeface="Arial"/>
              </a:rPr>
              <a:t>i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  <a:cs typeface="Arial"/>
              </a:rPr>
              <a:t>nstall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  <a:cs typeface="Arial"/>
              </a:rPr>
              <a:t> the Microsoft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  <a:cs typeface="Arial"/>
              </a:rPr>
              <a:t>Authenticator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  <a:cs typeface="Arial"/>
              </a:rPr>
              <a:t> app to your mobile</a:t>
            </a:r>
            <a:endParaRPr lang="sv-SE" sz="1800" b="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342900" indent="-342900">
              <a:buAutoNum type="arabicPeriod"/>
            </a:pPr>
            <a:r>
              <a:rPr lang="sv-SE" sz="1800" b="0" dirty="0" err="1" smtClean="0">
                <a:solidFill>
                  <a:schemeClr val="tx1"/>
                </a:solidFill>
                <a:latin typeface="+mn-lt"/>
                <a:cs typeface="Arial"/>
              </a:rPr>
              <a:t>Add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  <a:cs typeface="Arial"/>
              </a:rPr>
              <a:t> your Miun </a:t>
            </a:r>
            <a:r>
              <a:rPr lang="sv-SE" sz="1800" b="0" dirty="0" err="1" smtClean="0">
                <a:solidFill>
                  <a:schemeClr val="tx1"/>
                </a:solidFill>
                <a:latin typeface="+mn-lt"/>
                <a:cs typeface="Arial"/>
              </a:rPr>
              <a:t>account</a:t>
            </a:r>
            <a:r>
              <a:rPr lang="sv-SE" sz="1800" b="0" dirty="0" smtClean="0">
                <a:solidFill>
                  <a:schemeClr val="tx1"/>
                </a:solidFill>
                <a:latin typeface="+mn-lt"/>
                <a:cs typeface="Arial"/>
              </a:rPr>
              <a:t> to your app</a:t>
            </a:r>
            <a:endParaRPr lang="sv-SE" sz="1800" b="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1F1F2-4338-4ED3-919A-3EA242D8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0" y="1628547"/>
            <a:ext cx="3838620" cy="1581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ktangel 6"/>
          <p:cNvSpPr/>
          <p:nvPr/>
        </p:nvSpPr>
        <p:spPr>
          <a:xfrm>
            <a:off x="4378037" y="180883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Enter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personal\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username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like when you log in to your computer.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378037" y="248554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sv-SE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note: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personal\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must be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entered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dobjekt 1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A65DE1B0-6591-4C5E-9F0A-D27CFF85B5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54065" y="4130429"/>
            <a:ext cx="2542611" cy="1646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Nedåtpil 10">
            <a:extLst>
              <a:ext uri="{FF2B5EF4-FFF2-40B4-BE49-F238E27FC236}">
                <a16:creationId xmlns:a16="http://schemas.microsoft.com/office/drawing/2014/main" id="{96754B9A-8D1E-44DB-B0D6-6B6B06336D47}"/>
              </a:ext>
            </a:extLst>
          </p:cNvPr>
          <p:cNvSpPr/>
          <p:nvPr/>
        </p:nvSpPr>
        <p:spPr>
          <a:xfrm rot="5400000" flipH="1">
            <a:off x="3705268" y="4316991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DE462DC-9E7D-4B01-BBD1-3D75E878C7AA}"/>
              </a:ext>
            </a:extLst>
          </p:cNvPr>
          <p:cNvSpPr/>
          <p:nvPr/>
        </p:nvSpPr>
        <p:spPr>
          <a:xfrm>
            <a:off x="4348054" y="4572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the option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Mobile app as well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Receive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notifications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verification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Configurate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1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36442" y="44945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Answer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on your mobile unit.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78" y="1222743"/>
            <a:ext cx="2633993" cy="2146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Bildobjekt 5"/>
          <p:cNvPicPr/>
          <p:nvPr/>
        </p:nvPicPr>
        <p:blipFill>
          <a:blip r:embed="rId3"/>
          <a:stretch>
            <a:fillRect/>
          </a:stretch>
        </p:blipFill>
        <p:spPr>
          <a:xfrm>
            <a:off x="513978" y="3820943"/>
            <a:ext cx="3063612" cy="1624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ktangel 6"/>
          <p:cNvSpPr/>
          <p:nvPr/>
        </p:nvSpPr>
        <p:spPr>
          <a:xfrm>
            <a:off x="3736442" y="18345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Scan the QR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sv-SE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Microsoft </a:t>
            </a:r>
            <a:r>
              <a:rPr lang="sv-SE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Authenticator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app on your mobile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68A07-F528-43BF-8081-C43FBF44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2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371797" y="3155507"/>
            <a:ext cx="3658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your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phone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approve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via the app.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your private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phone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case you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lose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your work mobile.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Bildobjekt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64989" y="4876800"/>
            <a:ext cx="1820896" cy="1048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Nedåtpil 11"/>
          <p:cNvSpPr/>
          <p:nvPr/>
        </p:nvSpPr>
        <p:spPr>
          <a:xfrm rot="5400000" flipH="1">
            <a:off x="2419629" y="5157835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539016" y="1079123"/>
            <a:ext cx="4686127" cy="3427563"/>
            <a:chOff x="764988" y="2106452"/>
            <a:chExt cx="3354882" cy="2186480"/>
          </a:xfrm>
        </p:grpSpPr>
        <p:pic>
          <p:nvPicPr>
            <p:cNvPr id="8" name="Bildobjekt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4988" y="2106452"/>
              <a:ext cx="3354882" cy="21864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3" name="Rektangel 12"/>
            <p:cNvSpPr/>
            <p:nvPr/>
          </p:nvSpPr>
          <p:spPr>
            <a:xfrm>
              <a:off x="2710628" y="3470809"/>
              <a:ext cx="680720" cy="1293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4" name="Rektangel 13"/>
          <p:cNvSpPr/>
          <p:nvPr/>
        </p:nvSpPr>
        <p:spPr>
          <a:xfrm>
            <a:off x="3223934" y="5447211"/>
            <a:ext cx="3919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Click Save and you are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done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Nedåtpil 8"/>
          <p:cNvSpPr/>
          <p:nvPr/>
        </p:nvSpPr>
        <p:spPr>
          <a:xfrm rot="5400000" flipH="1">
            <a:off x="4623411" y="2875751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Nedåtpil 9"/>
          <p:cNvSpPr/>
          <p:nvPr/>
        </p:nvSpPr>
        <p:spPr>
          <a:xfrm rot="5400000" flipH="1">
            <a:off x="4631886" y="3408537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A99C3-0FF5-4D48-88D5-45C66921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393454" y="1680874"/>
            <a:ext cx="45998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sz="3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You are </a:t>
            </a:r>
            <a:r>
              <a:rPr lang="sv-SE" sz="38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done</a:t>
            </a:r>
            <a:r>
              <a:rPr lang="sv-SE" sz="3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! </a:t>
            </a:r>
            <a:endParaRPr lang="sv-SE" sz="3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393454" y="2567166"/>
            <a:ext cx="6676658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sv-SE" dirty="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90107" y="2887796"/>
            <a:ext cx="7480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rgbClr val="000000"/>
                </a:solidFill>
                <a:cs typeface="Segoe UI" panose="020B0502040204020203" pitchFamily="34" charset="0"/>
              </a:rPr>
              <a:t>If you need </a:t>
            </a:r>
            <a:r>
              <a:rPr lang="sv-SE" b="1" dirty="0" err="1" smtClean="0">
                <a:solidFill>
                  <a:srgbClr val="000000"/>
                </a:solidFill>
                <a:cs typeface="Segoe UI" panose="020B0502040204020203" pitchFamily="34" charset="0"/>
              </a:rPr>
              <a:t>any</a:t>
            </a:r>
            <a:r>
              <a:rPr lang="sv-SE" b="1" dirty="0" smtClean="0">
                <a:solidFill>
                  <a:srgbClr val="000000"/>
                </a:solidFill>
                <a:cs typeface="Segoe UI" panose="020B0502040204020203" pitchFamily="34" charset="0"/>
              </a:rPr>
              <a:t> help, </a:t>
            </a:r>
            <a:r>
              <a:rPr lang="sv-SE" b="1" dirty="0" err="1" smtClean="0">
                <a:solidFill>
                  <a:srgbClr val="000000"/>
                </a:solidFill>
                <a:cs typeface="Segoe UI" panose="020B0502040204020203" pitchFamily="34" charset="0"/>
              </a:rPr>
              <a:t>please</a:t>
            </a:r>
            <a:r>
              <a:rPr lang="sv-SE" b="1" dirty="0" smtClean="0">
                <a:solidFill>
                  <a:srgbClr val="000000"/>
                </a:solidFill>
                <a:cs typeface="Segoe UI" panose="020B0502040204020203" pitchFamily="34" charset="0"/>
              </a:rPr>
              <a:t> contact Helpdesk +46(0)10-142 </a:t>
            </a:r>
            <a:r>
              <a:rPr lang="sv-SE" b="1" dirty="0">
                <a:solidFill>
                  <a:srgbClr val="000000"/>
                </a:solidFill>
                <a:cs typeface="Segoe UI" panose="020B0502040204020203" pitchFamily="34" charset="0"/>
              </a:rPr>
              <a:t>80 00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98578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28080" y="1342428"/>
            <a:ext cx="6228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install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sv-SE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Microsoft </a:t>
            </a:r>
            <a:r>
              <a:rPr lang="sv-SE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Authenticator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app to your mobile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Install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sv-SE" sz="12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AppStore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for an Apple unit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1593" y="2866006"/>
            <a:ext cx="2987040" cy="1784350"/>
          </a:xfrm>
          <a:prstGeom prst="rect">
            <a:avLst/>
          </a:prstGeom>
        </p:spPr>
      </p:pic>
      <p:sp>
        <p:nvSpPr>
          <p:cNvPr id="6" name="Nedåtpil 5"/>
          <p:cNvSpPr/>
          <p:nvPr/>
        </p:nvSpPr>
        <p:spPr>
          <a:xfrm rot="5400000" flipH="1">
            <a:off x="3850304" y="4096173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567858" y="4832912"/>
            <a:ext cx="6630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the app access to your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camera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photograph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as well as your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contacts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Save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settings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When the app is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installed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on the unit you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wish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to use to log in,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Next and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Next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again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in the dialog box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Configurate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followed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by your work or school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app asks you to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scan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 QR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 will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generate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on your computer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645" y="2312928"/>
            <a:ext cx="471341" cy="37909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645" y="1850259"/>
            <a:ext cx="479739" cy="43397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581755" y="2358091"/>
            <a:ext cx="3210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Install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sv-SE" sz="12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Play </a:t>
            </a:r>
            <a:r>
              <a:rPr lang="sv-SE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Butik 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an Android unit</a:t>
            </a:r>
            <a:endParaRPr lang="sv-SE" dirty="0"/>
          </a:p>
          <a:p>
            <a:endParaRPr lang="sv-S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ED354-3039-4402-9E60-43A7937C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2</a:t>
            </a:fld>
            <a:endParaRPr lang="en-US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B4B9A0B-9A64-4151-95B4-7B083265E562}"/>
              </a:ext>
            </a:extLst>
          </p:cNvPr>
          <p:cNvSpPr txBox="1"/>
          <p:nvPr/>
        </p:nvSpPr>
        <p:spPr>
          <a:xfrm>
            <a:off x="643415" y="75458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 smtClean="0"/>
              <a:t>Step </a:t>
            </a:r>
            <a:r>
              <a:rPr lang="sv-SE" b="1" dirty="0"/>
              <a:t>1</a:t>
            </a:r>
            <a:endParaRPr lang="sv-SE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664347" y="1549288"/>
            <a:ext cx="8308109" cy="32316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need to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 guide on your computer to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decide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how you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wish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-factor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verification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 smtClean="0">
                <a:ea typeface="Calibri" panose="020F0502020204030204" pitchFamily="34" charset="0"/>
                <a:cs typeface="Times New Roman"/>
              </a:rPr>
              <a:t>Follow</a:t>
            </a:r>
            <a:r>
              <a:rPr lang="sv-SE" sz="1200" dirty="0" smtClean="0">
                <a:ea typeface="Calibri" panose="020F0502020204030204" pitchFamily="34" charset="0"/>
                <a:cs typeface="Times New Roman"/>
              </a:rPr>
              <a:t> the pages 4-6 </a:t>
            </a:r>
            <a:r>
              <a:rPr lang="sv-SE" sz="1200" dirty="0" err="1" smtClean="0">
                <a:ea typeface="Calibri" panose="020F0502020204030204" pitchFamily="34" charset="0"/>
                <a:cs typeface="Times New Roman"/>
              </a:rPr>
              <a:t>if</a:t>
            </a:r>
            <a:r>
              <a:rPr lang="sv-SE" sz="1200" dirty="0" smtClean="0">
                <a:ea typeface="Calibri" panose="020F0502020204030204" pitchFamily="34" charset="0"/>
                <a:cs typeface="Times New Roman"/>
              </a:rPr>
              <a:t> you have a Miun computer and are </a:t>
            </a:r>
            <a:r>
              <a:rPr lang="sv-SE" sz="1200" dirty="0" err="1" smtClean="0">
                <a:ea typeface="Calibri" panose="020F0502020204030204" pitchFamily="34" charset="0"/>
                <a:cs typeface="Times New Roman"/>
              </a:rPr>
              <a:t>located</a:t>
            </a:r>
            <a:r>
              <a:rPr lang="sv-SE" sz="1200" dirty="0" smtClean="0">
                <a:ea typeface="Calibri" panose="020F0502020204030204" pitchFamily="34" charset="0"/>
                <a:cs typeface="Times New Roman"/>
              </a:rPr>
              <a:t> on campus or </a:t>
            </a:r>
            <a:r>
              <a:rPr lang="sv-SE" sz="1200" dirty="0" err="1" smtClean="0">
                <a:ea typeface="Calibri" panose="020F0502020204030204" pitchFamily="34" charset="0"/>
                <a:cs typeface="Times New Roman"/>
              </a:rPr>
              <a:t>using</a:t>
            </a:r>
            <a:r>
              <a:rPr lang="sv-SE" sz="1200" dirty="0" smtClean="0">
                <a:ea typeface="Calibri" panose="020F0502020204030204" pitchFamily="34" charset="0"/>
                <a:cs typeface="Times New Roman"/>
              </a:rPr>
              <a:t> VPN</a:t>
            </a:r>
            <a:endParaRPr lang="sv-SE" sz="1200" dirty="0">
              <a:ea typeface="Calibri" panose="020F0502020204030204" pitchFamily="34" charset="0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>
                <a:ea typeface="Calibri" panose="020F0502020204030204" pitchFamily="34" charset="0"/>
                <a:cs typeface="Times New Roman"/>
              </a:rPr>
              <a:t>Follow</a:t>
            </a:r>
            <a:r>
              <a:rPr lang="sv-SE" sz="1200" dirty="0">
                <a:ea typeface="Calibri" panose="020F0502020204030204" pitchFamily="34" charset="0"/>
                <a:cs typeface="Times New Roman"/>
              </a:rPr>
              <a:t> the pages 7-12 </a:t>
            </a:r>
            <a:r>
              <a:rPr lang="sv-SE" sz="1200" dirty="0" err="1" smtClean="0">
                <a:ea typeface="Calibri" panose="020F0502020204030204" pitchFamily="34" charset="0"/>
                <a:cs typeface="Times New Roman"/>
              </a:rPr>
              <a:t>if</a:t>
            </a:r>
            <a:r>
              <a:rPr lang="sv-SE" sz="1200" dirty="0" smtClean="0">
                <a:ea typeface="Calibri" panose="020F0502020204030204" pitchFamily="34" charset="0"/>
                <a:cs typeface="Times New Roman"/>
              </a:rPr>
              <a:t> you are </a:t>
            </a:r>
            <a:r>
              <a:rPr lang="sv-SE" sz="1200" dirty="0" err="1" smtClean="0">
                <a:ea typeface="Calibri" panose="020F0502020204030204" pitchFamily="34" charset="0"/>
                <a:cs typeface="Times New Roman"/>
              </a:rPr>
              <a:t>outside</a:t>
            </a:r>
            <a:r>
              <a:rPr lang="sv-SE" sz="1200" dirty="0" smtClean="0">
                <a:ea typeface="Calibri" panose="020F0502020204030204" pitchFamily="34" charset="0"/>
                <a:cs typeface="Times New Roman"/>
              </a:rPr>
              <a:t> of our network and </a:t>
            </a:r>
            <a:r>
              <a:rPr lang="sv-SE" sz="1200" dirty="0" err="1" smtClean="0">
                <a:ea typeface="Calibri" panose="020F0502020204030204" pitchFamily="34" charset="0"/>
                <a:cs typeface="Times New Roman"/>
              </a:rPr>
              <a:t>cannot</a:t>
            </a:r>
            <a:r>
              <a:rPr lang="sv-SE" sz="1200" dirty="0" smtClean="0">
                <a:ea typeface="Calibri" panose="020F0502020204030204" pitchFamily="34" charset="0"/>
                <a:cs typeface="Times New Roman"/>
              </a:rPr>
              <a:t> use </a:t>
            </a:r>
            <a:r>
              <a:rPr lang="sv-SE" sz="1200" dirty="0" smtClean="0">
                <a:ea typeface="Calibri" panose="020F0502020204030204" pitchFamily="34" charset="0"/>
                <a:cs typeface="Times New Roman"/>
              </a:rPr>
              <a:t>VPN</a:t>
            </a:r>
            <a:endParaRPr lang="sv-SE" sz="1200" dirty="0">
              <a:ea typeface="Calibri" panose="020F0502020204030204" pitchFamily="34" charset="0"/>
              <a:cs typeface="Times New Roman"/>
            </a:endParaRPr>
          </a:p>
          <a:p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use VPN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on the network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icon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in the next to the time.</a:t>
            </a:r>
          </a:p>
          <a:p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It looks like a screen or a fan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depending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whether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 use a network</a:t>
            </a:r>
          </a:p>
          <a:p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cable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When you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on the network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icon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 will se a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menu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Click on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vpn.miun.se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connect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Log in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normal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You are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connected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via VPN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AA5BA-1290-44AF-A20C-6C7660FA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3</a:t>
            </a:fld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242943E-65C4-49A7-8A5D-74AA2F834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4791075"/>
            <a:ext cx="1752600" cy="36195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A0923C12-6227-47E7-9F3A-D873BCFE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49" y="4810125"/>
            <a:ext cx="1454150" cy="3429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1C8B5034-C574-4035-8EDA-3ED7C6B08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7" y="2709464"/>
            <a:ext cx="1962150" cy="309224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C876E31-6D14-4864-A16A-C24D688D2969}"/>
              </a:ext>
            </a:extLst>
          </p:cNvPr>
          <p:cNvSpPr txBox="1"/>
          <p:nvPr/>
        </p:nvSpPr>
        <p:spPr>
          <a:xfrm>
            <a:off x="664260" y="78238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 smtClean="0"/>
              <a:t>Step </a:t>
            </a:r>
            <a:r>
              <a:rPr lang="sv-SE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783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48FEBA-0D2B-4952-953D-E43C9046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E149EF4-CC49-48CB-9676-5BFB0B8072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5147" y="3546769"/>
            <a:ext cx="2542611" cy="1646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Nedåtpil 10">
            <a:extLst>
              <a:ext uri="{FF2B5EF4-FFF2-40B4-BE49-F238E27FC236}">
                <a16:creationId xmlns:a16="http://schemas.microsoft.com/office/drawing/2014/main" id="{7A1BDA26-1AFF-4D0A-A033-283903ED18A8}"/>
              </a:ext>
            </a:extLst>
          </p:cNvPr>
          <p:cNvSpPr/>
          <p:nvPr/>
        </p:nvSpPr>
        <p:spPr>
          <a:xfrm rot="5400000" flipH="1">
            <a:off x="3156350" y="3733331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7055DF1-5FC1-4386-94AC-B8299D5903FD}"/>
              </a:ext>
            </a:extLst>
          </p:cNvPr>
          <p:cNvSpPr/>
          <p:nvPr/>
        </p:nvSpPr>
        <p:spPr>
          <a:xfrm>
            <a:off x="3799136" y="398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the option Mobile app as well as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Receive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notifications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verification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Configurate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F2A47D11-B60F-4D76-8BF7-5EB1662CA465}"/>
              </a:ext>
            </a:extLst>
          </p:cNvPr>
          <p:cNvGrpSpPr/>
          <p:nvPr/>
        </p:nvGrpSpPr>
        <p:grpSpPr>
          <a:xfrm>
            <a:off x="811831" y="1400055"/>
            <a:ext cx="2729241" cy="1625307"/>
            <a:chOff x="4290395" y="2478632"/>
            <a:chExt cx="2987040" cy="1852930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0DB8F5F4-F107-4F4F-A84A-F5F1B4BAC53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90395" y="2478632"/>
              <a:ext cx="2987040" cy="1852930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ED50506-DEA9-4BAB-BE1E-C8FF270655DD}"/>
                </a:ext>
              </a:extLst>
            </p:cNvPr>
            <p:cNvSpPr/>
            <p:nvPr/>
          </p:nvSpPr>
          <p:spPr>
            <a:xfrm>
              <a:off x="5432010" y="3191360"/>
              <a:ext cx="618836" cy="1293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275762D4-8184-4CDD-B4B3-CF8D4D87D6EB}"/>
              </a:ext>
            </a:extLst>
          </p:cNvPr>
          <p:cNvSpPr/>
          <p:nvPr/>
        </p:nvSpPr>
        <p:spPr>
          <a:xfrm>
            <a:off x="3710533" y="18154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generate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the QR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 need to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scan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go to the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webpage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>
                <a:hlinkClick r:id="rId4"/>
              </a:rPr>
              <a:t>https://mfa.miun.se/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Miun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3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36442" y="44945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Answer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on your mobile unit.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78" y="1222743"/>
            <a:ext cx="2633993" cy="2146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Bildobjekt 5"/>
          <p:cNvPicPr/>
          <p:nvPr/>
        </p:nvPicPr>
        <p:blipFill>
          <a:blip r:embed="rId3"/>
          <a:stretch>
            <a:fillRect/>
          </a:stretch>
        </p:blipFill>
        <p:spPr>
          <a:xfrm>
            <a:off x="513978" y="3820943"/>
            <a:ext cx="3063612" cy="1624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ktangel 6"/>
          <p:cNvSpPr/>
          <p:nvPr/>
        </p:nvSpPr>
        <p:spPr>
          <a:xfrm>
            <a:off x="3736442" y="18345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Scan the QR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sv-SE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Microsoft </a:t>
            </a:r>
            <a:r>
              <a:rPr lang="sv-SE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Authenticator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app on your mobile.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68A07-F528-43BF-8081-C43FBF44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1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371797" y="3155507"/>
            <a:ext cx="3658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phone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approve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via the app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private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phone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in case you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lose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work mobile.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Bildobjekt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64989" y="4876800"/>
            <a:ext cx="1820896" cy="1048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Nedåtpil 11"/>
          <p:cNvSpPr/>
          <p:nvPr/>
        </p:nvSpPr>
        <p:spPr>
          <a:xfrm rot="5400000" flipH="1">
            <a:off x="2419629" y="5157835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539016" y="1079123"/>
            <a:ext cx="4686127" cy="3427563"/>
            <a:chOff x="764988" y="2106452"/>
            <a:chExt cx="3354882" cy="2186480"/>
          </a:xfrm>
        </p:grpSpPr>
        <p:pic>
          <p:nvPicPr>
            <p:cNvPr id="8" name="Bildobjekt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4988" y="2106452"/>
              <a:ext cx="3354882" cy="21864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3" name="Rektangel 12"/>
            <p:cNvSpPr/>
            <p:nvPr/>
          </p:nvSpPr>
          <p:spPr>
            <a:xfrm>
              <a:off x="2710628" y="3470809"/>
              <a:ext cx="680720" cy="1293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4" name="Rektangel 13"/>
          <p:cNvSpPr/>
          <p:nvPr/>
        </p:nvSpPr>
        <p:spPr>
          <a:xfrm>
            <a:off x="3223934" y="5447211"/>
            <a:ext cx="3919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Click Save and you are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done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Nedåtpil 8"/>
          <p:cNvSpPr/>
          <p:nvPr/>
        </p:nvSpPr>
        <p:spPr>
          <a:xfrm rot="5400000" flipH="1">
            <a:off x="4623411" y="2875751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Nedåtpil 9"/>
          <p:cNvSpPr/>
          <p:nvPr/>
        </p:nvSpPr>
        <p:spPr>
          <a:xfrm rot="5400000" flipH="1">
            <a:off x="4631886" y="3408537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A99C3-0FF5-4D48-88D5-45C66921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30812" y="1305383"/>
            <a:ext cx="7373700" cy="2361454"/>
          </a:xfrm>
        </p:spPr>
        <p:txBody>
          <a:bodyPr/>
          <a:lstStyle/>
          <a:p>
            <a:r>
              <a:rPr lang="sv-SE" altLang="sv-SE" dirty="0" smtClean="0"/>
              <a:t>Installation </a:t>
            </a:r>
            <a:r>
              <a:rPr lang="sv-SE" altLang="sv-SE" dirty="0" err="1" smtClean="0"/>
              <a:t>outside</a:t>
            </a:r>
            <a:r>
              <a:rPr lang="sv-SE" altLang="sv-SE" dirty="0" smtClean="0"/>
              <a:t> of campus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1030812" y="2789674"/>
            <a:ext cx="6589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200" dirty="0" smtClean="0">
                <a:solidFill>
                  <a:srgbClr val="000000"/>
                </a:solidFill>
                <a:cs typeface="Segoe UI" panose="020B0502040204020203" pitchFamily="34" charset="0"/>
              </a:rPr>
              <a:t>If you </a:t>
            </a:r>
            <a:r>
              <a:rPr lang="sv-SE" altLang="sv-SE" sz="1200" dirty="0" smtClean="0">
                <a:solidFill>
                  <a:srgbClr val="000000"/>
                </a:solidFill>
                <a:cs typeface="Segoe UI" panose="020B0502040204020203" pitchFamily="34" charset="0"/>
              </a:rPr>
              <a:t>work </a:t>
            </a:r>
            <a:r>
              <a:rPr lang="sv-SE" altLang="sv-SE" sz="1200" dirty="0" err="1" smtClean="0">
                <a:solidFill>
                  <a:srgbClr val="000000"/>
                </a:solidFill>
                <a:cs typeface="Segoe UI" panose="020B0502040204020203" pitchFamily="34" charset="0"/>
              </a:rPr>
              <a:t>outside</a:t>
            </a:r>
            <a:r>
              <a:rPr lang="sv-SE" altLang="sv-SE" sz="1200" dirty="0" smtClean="0">
                <a:solidFill>
                  <a:srgbClr val="000000"/>
                </a:solidFill>
                <a:cs typeface="Segoe UI" panose="020B0502040204020203" pitchFamily="34" charset="0"/>
              </a:rPr>
              <a:t> of campus and </a:t>
            </a:r>
            <a:r>
              <a:rPr lang="sv-SE" altLang="sv-SE" sz="1200" dirty="0" err="1" smtClean="0">
                <a:solidFill>
                  <a:srgbClr val="000000"/>
                </a:solidFill>
                <a:cs typeface="Segoe UI" panose="020B0502040204020203" pitchFamily="34" charset="0"/>
              </a:rPr>
              <a:t>cannot</a:t>
            </a:r>
            <a:r>
              <a:rPr lang="sv-SE" altLang="sv-SE" sz="1200" dirty="0" smtClean="0">
                <a:solidFill>
                  <a:srgbClr val="000000"/>
                </a:solidFill>
                <a:cs typeface="Segoe UI" panose="020B0502040204020203" pitchFamily="34" charset="0"/>
              </a:rPr>
              <a:t> use </a:t>
            </a:r>
            <a:r>
              <a:rPr lang="sv-SE" altLang="sv-SE" sz="1200" dirty="0" smtClean="0">
                <a:solidFill>
                  <a:srgbClr val="000000"/>
                </a:solidFill>
                <a:cs typeface="Segoe UI" panose="020B0502040204020203" pitchFamily="34" charset="0"/>
              </a:rPr>
              <a:t>VPN, you </a:t>
            </a:r>
            <a:r>
              <a:rPr lang="sv-SE" altLang="sv-SE" sz="1200" dirty="0" err="1" smtClean="0">
                <a:solidFill>
                  <a:srgbClr val="000000"/>
                </a:solidFill>
                <a:cs typeface="Segoe UI" panose="020B0502040204020203" pitchFamily="34" charset="0"/>
              </a:rPr>
              <a:t>may</a:t>
            </a:r>
            <a:r>
              <a:rPr lang="sv-SE" altLang="sv-SE" sz="1200" dirty="0" smtClean="0">
                <a:solidFill>
                  <a:srgbClr val="000000"/>
                </a:solidFill>
                <a:cs typeface="Segoe UI" panose="020B0502040204020203" pitchFamily="34" charset="0"/>
              </a:rPr>
              <a:t> </a:t>
            </a:r>
            <a:r>
              <a:rPr lang="sv-SE" altLang="sv-SE" sz="1200" dirty="0" err="1" smtClean="0">
                <a:solidFill>
                  <a:srgbClr val="000000"/>
                </a:solidFill>
                <a:cs typeface="Segoe UI" panose="020B0502040204020203" pitchFamily="34" charset="0"/>
              </a:rPr>
              <a:t>activate</a:t>
            </a:r>
            <a:r>
              <a:rPr lang="sv-SE" altLang="sv-SE" sz="1200" dirty="0" smtClean="0">
                <a:solidFill>
                  <a:srgbClr val="000000"/>
                </a:solidFill>
                <a:cs typeface="Segoe UI" panose="020B0502040204020203" pitchFamily="34" charset="0"/>
              </a:rPr>
              <a:t> MFA from </a:t>
            </a:r>
            <a:r>
              <a:rPr lang="sv-SE" altLang="sv-SE" sz="1200" dirty="0" err="1" smtClean="0">
                <a:solidFill>
                  <a:srgbClr val="000000"/>
                </a:solidFill>
                <a:cs typeface="Segoe UI" panose="020B0502040204020203" pitchFamily="34" charset="0"/>
              </a:rPr>
              <a:t>any</a:t>
            </a:r>
            <a:r>
              <a:rPr lang="sv-SE" altLang="sv-SE" sz="1200" dirty="0" smtClean="0">
                <a:solidFill>
                  <a:srgbClr val="000000"/>
                </a:solidFill>
                <a:cs typeface="Segoe UI" panose="020B0502040204020203" pitchFamily="34" charset="0"/>
              </a:rPr>
              <a:t> Windows computer, as long as it is </a:t>
            </a:r>
            <a:r>
              <a:rPr lang="sv-SE" altLang="sv-SE" sz="1200" dirty="0" err="1" smtClean="0">
                <a:solidFill>
                  <a:srgbClr val="000000"/>
                </a:solidFill>
                <a:cs typeface="Segoe UI" panose="020B0502040204020203" pitchFamily="34" charset="0"/>
              </a:rPr>
              <a:t>connected</a:t>
            </a:r>
            <a:r>
              <a:rPr lang="sv-SE" altLang="sv-SE" sz="1200" dirty="0" smtClean="0">
                <a:solidFill>
                  <a:srgbClr val="000000"/>
                </a:solidFill>
                <a:cs typeface="Segoe UI" panose="020B0502040204020203" pitchFamily="34" charset="0"/>
              </a:rPr>
              <a:t> to the internet. </a:t>
            </a:r>
            <a:endParaRPr lang="sv-SE" altLang="sv-SE" sz="1200" dirty="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8CCB2-EFE1-4383-81CA-9FD9A14E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4" y="3077780"/>
            <a:ext cx="2835277" cy="1506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ktangel 7"/>
          <p:cNvSpPr/>
          <p:nvPr/>
        </p:nvSpPr>
        <p:spPr>
          <a:xfrm>
            <a:off x="4104398" y="3651247"/>
            <a:ext cx="2953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ick on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Azure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MFA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enrollment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" name="Rektangel 1"/>
          <p:cNvSpPr/>
          <p:nvPr/>
        </p:nvSpPr>
        <p:spPr>
          <a:xfrm>
            <a:off x="2172306" y="3730219"/>
            <a:ext cx="257453" cy="251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Nedåtpil 8"/>
          <p:cNvSpPr/>
          <p:nvPr/>
        </p:nvSpPr>
        <p:spPr>
          <a:xfrm rot="5400000" flipH="1">
            <a:off x="3457457" y="3434811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4095571" y="1317117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Go to </a:t>
            </a:r>
            <a:r>
              <a:rPr lang="sv-SE" sz="1200" dirty="0" smtClean="0">
                <a:hlinkClick r:id="rId3"/>
              </a:rPr>
              <a:t>https</a:t>
            </a:r>
            <a:r>
              <a:rPr lang="sv-SE" sz="1200" dirty="0">
                <a:hlinkClick r:id="rId3"/>
              </a:rPr>
              <a:t>://remoteapp.miun.se/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45" y="1199113"/>
            <a:ext cx="3077009" cy="1452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Nedåtpil 10"/>
          <p:cNvSpPr/>
          <p:nvPr/>
        </p:nvSpPr>
        <p:spPr>
          <a:xfrm rot="5400000" flipH="1">
            <a:off x="3393687" y="1537484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4095571" y="176571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lick on the link.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666364" y="1796629"/>
            <a:ext cx="1546225" cy="25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4" y="4808728"/>
            <a:ext cx="2940553" cy="1562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ktangel 14"/>
          <p:cNvSpPr/>
          <p:nvPr/>
        </p:nvSpPr>
        <p:spPr>
          <a:xfrm>
            <a:off x="4104398" y="5312812"/>
            <a:ext cx="2953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Open.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Nedåtpil 15"/>
          <p:cNvSpPr/>
          <p:nvPr/>
        </p:nvSpPr>
        <p:spPr>
          <a:xfrm rot="5400000" flipH="1">
            <a:off x="3541388" y="5104607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2225499" y="5482136"/>
            <a:ext cx="290036" cy="215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5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6" y="1622614"/>
            <a:ext cx="2996769" cy="2449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ktangel 4"/>
          <p:cNvSpPr/>
          <p:nvPr/>
        </p:nvSpPr>
        <p:spPr>
          <a:xfrm>
            <a:off x="4297190" y="23004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Enter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personal\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username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like when you log in to your computer.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297190" y="29956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sv-SE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note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personal\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needs to be in fron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 of your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usename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77530" y="2531305"/>
            <a:ext cx="467880" cy="235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70" y="1038955"/>
            <a:ext cx="1653859" cy="1041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7" y="4689405"/>
            <a:ext cx="3269788" cy="1823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ktangel 11"/>
          <p:cNvSpPr/>
          <p:nvPr/>
        </p:nvSpPr>
        <p:spPr>
          <a:xfrm>
            <a:off x="4360261" y="5502854"/>
            <a:ext cx="326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Miun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enter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Miun e-mail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appear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Nedåtpil 12"/>
          <p:cNvSpPr/>
          <p:nvPr/>
        </p:nvSpPr>
        <p:spPr>
          <a:xfrm rot="5400000" flipH="1">
            <a:off x="3671946" y="5258559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Nedåtpil 13"/>
          <p:cNvSpPr/>
          <p:nvPr/>
        </p:nvSpPr>
        <p:spPr>
          <a:xfrm rot="5400000" flipH="1">
            <a:off x="3743007" y="2728495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86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6464C4E-17A2-43EA-BA04-745F16BC26A9}" vid="{FF1E9FAE-05A0-463C-B44B-335BE71170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E9CF95D46DC54C9510D6B4E63EEDB7" ma:contentTypeVersion="2" ma:contentTypeDescription="Skapa ett nytt dokument." ma:contentTypeScope="" ma:versionID="835a2e90de281b91e6eb9d889c8f7045">
  <xsd:schema xmlns:xsd="http://www.w3.org/2001/XMLSchema" xmlns:xs="http://www.w3.org/2001/XMLSchema" xmlns:p="http://schemas.microsoft.com/office/2006/metadata/properties" xmlns:ns2="ac41e31c-7ce9-4478-8b92-c0c8db85f132" targetNamespace="http://schemas.microsoft.com/office/2006/metadata/properties" ma:root="true" ma:fieldsID="548da7cfe0ab3bb4da5eea3cba450fe5" ns2:_="">
    <xsd:import namespace="ac41e31c-7ce9-4478-8b92-c0c8db85f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1e31c-7ce9-4478-8b92-c0c8db85f1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358BB6-9424-49EA-9122-9BEB39AEE17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c41e31c-7ce9-4478-8b92-c0c8db85f13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BB18A7-98C2-40F5-84E2-123AF15A41C8}">
  <ds:schemaRefs>
    <ds:schemaRef ds:uri="ac41e31c-7ce9-4478-8b92-c0c8db85f1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322AE5-890D-4718-8197-8290C5D13A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113</TotalTime>
  <Words>615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Symbol</vt:lpstr>
      <vt:lpstr>Times New Roman</vt:lpstr>
      <vt:lpstr>Office-tema</vt:lpstr>
      <vt:lpstr>Install two-factor verification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Installation outside of campus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Richardsson, Pia</dc:creator>
  <cp:lastModifiedBy>Söderström, Kristina</cp:lastModifiedBy>
  <cp:revision>94</cp:revision>
  <cp:lastPrinted>2015-05-26T13:42:18Z</cp:lastPrinted>
  <dcterms:created xsi:type="dcterms:W3CDTF">2020-04-03T06:22:06Z</dcterms:created>
  <dcterms:modified xsi:type="dcterms:W3CDTF">2020-06-01T06:43:09Z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0x01010035E9CF95D46DC54C9510D6B4E63EEDB7</vt:lpwstr>
  </property>
</Properties>
</file>