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5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2021-10-29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2021-10-29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603153"/>
            <a:ext cx="10550525" cy="652145"/>
          </a:xfrm>
        </p:spPr>
        <p:txBody>
          <a:bodyPr/>
          <a:lstStyle/>
          <a:p>
            <a:r>
              <a:rPr lang="sv-SE" sz="2800" dirty="0" smtClean="0"/>
              <a:t>Nuläge – SWOT-analys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30312" y="1469963"/>
            <a:ext cx="10550525" cy="3836963"/>
          </a:xfrm>
        </p:spPr>
        <p:txBody>
          <a:bodyPr/>
          <a:lstStyle/>
          <a:p>
            <a:r>
              <a:rPr lang="sv-SE" dirty="0" smtClean="0"/>
              <a:t>Ett projekt kan både vara positivt och negativt för organisationen som genomför det. Därför bör positiva möjligheter och negativa hot kartläggas och analyseras tillsammans med egna styrkor och svagheter.</a:t>
            </a:r>
          </a:p>
          <a:p>
            <a:r>
              <a:rPr lang="sv-SE" dirty="0" smtClean="0"/>
              <a:t>I SWOT-analysen (</a:t>
            </a:r>
            <a:r>
              <a:rPr lang="sv-SE" dirty="0" err="1" smtClean="0"/>
              <a:t>Strength</a:t>
            </a:r>
            <a:r>
              <a:rPr lang="sv-SE" dirty="0" smtClean="0"/>
              <a:t>, </a:t>
            </a:r>
            <a:r>
              <a:rPr lang="sv-SE" dirty="0" err="1" smtClean="0"/>
              <a:t>Weakness</a:t>
            </a:r>
            <a:r>
              <a:rPr lang="sv-SE" dirty="0" smtClean="0"/>
              <a:t>, </a:t>
            </a:r>
            <a:r>
              <a:rPr lang="sv-SE" dirty="0" err="1" smtClean="0"/>
              <a:t>Opportunities</a:t>
            </a:r>
            <a:r>
              <a:rPr lang="sv-SE" dirty="0" smtClean="0"/>
              <a:t>, </a:t>
            </a:r>
            <a:r>
              <a:rPr lang="sv-SE" dirty="0" err="1" smtClean="0"/>
              <a:t>Threats</a:t>
            </a:r>
            <a:r>
              <a:rPr lang="sv-SE" dirty="0" smtClean="0"/>
              <a:t>) delas interna och externa faktorer upp.</a:t>
            </a:r>
          </a:p>
          <a:p>
            <a:r>
              <a:rPr lang="sv-SE" dirty="0" smtClean="0"/>
              <a:t>Analysen visar interna styrkor som kan användas för att eliminera svagheter och matcha externa möjligheter och hot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1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>
          <a:xfrm>
            <a:off x="2392363" y="358600"/>
            <a:ext cx="7696200" cy="1143000"/>
          </a:xfrm>
        </p:spPr>
        <p:txBody>
          <a:bodyPr>
            <a:normAutofit/>
          </a:bodyPr>
          <a:lstStyle/>
          <a:p>
            <a:r>
              <a:rPr lang="sv-SE" altLang="sv-SE" sz="4000" smtClean="0">
                <a:latin typeface="Arial" panose="020B0604020202020204" pitchFamily="34" charset="0"/>
                <a:cs typeface="Arial" panose="020B0604020202020204" pitchFamily="34" charset="0"/>
              </a:rPr>
              <a:t>Swot</a:t>
            </a:r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analys</a:t>
            </a:r>
            <a:endParaRPr lang="sv-SE" alt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Group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724600"/>
              </p:ext>
            </p:extLst>
          </p:nvPr>
        </p:nvGraphicFramePr>
        <p:xfrm>
          <a:off x="2598922" y="1374111"/>
          <a:ext cx="6121400" cy="4596536"/>
        </p:xfrm>
        <a:graphic>
          <a:graphicData uri="http://schemas.openxmlformats.org/drawingml/2006/table">
            <a:tbl>
              <a:tblPr/>
              <a:tblGrid>
                <a:gridCol w="125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Faktorer som kan underlätta för projektet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Faktorer som kan försvåra för projektet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Internt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Styrkor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kumimoji="0" lang="sv-S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</a:t>
                      </a:r>
                      <a:r>
                        <a:rPr kumimoji="0" lang="sv-S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trengths</a:t>
                      </a: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Svagheter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W</a:t>
                      </a:r>
                      <a:r>
                        <a:rPr kumimoji="0" lang="sv-S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eaknesses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Externt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Möjligheter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O</a:t>
                      </a:r>
                      <a:r>
                        <a:rPr kumimoji="0" lang="sv-S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pportunities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Hot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kumimoji="0" lang="sv-S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</a:t>
                      </a:r>
                      <a:r>
                        <a:rPr kumimoji="0" lang="sv-S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hreats</a:t>
                      </a: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4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>
          <a:xfrm>
            <a:off x="2392363" y="358600"/>
            <a:ext cx="7696200" cy="1143000"/>
          </a:xfrm>
        </p:spPr>
        <p:txBody>
          <a:bodyPr>
            <a:normAutofit/>
          </a:bodyPr>
          <a:lstStyle/>
          <a:p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Mall – </a:t>
            </a:r>
            <a:r>
              <a:rPr lang="sv-SE" altLang="sv-S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Swot</a:t>
            </a:r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analys</a:t>
            </a:r>
            <a:endParaRPr lang="sv-SE" alt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Group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235449"/>
              </p:ext>
            </p:extLst>
          </p:nvPr>
        </p:nvGraphicFramePr>
        <p:xfrm>
          <a:off x="2598922" y="1374111"/>
          <a:ext cx="6121400" cy="4157752"/>
        </p:xfrm>
        <a:graphic>
          <a:graphicData uri="http://schemas.openxmlformats.org/drawingml/2006/table">
            <a:tbl>
              <a:tblPr/>
              <a:tblGrid>
                <a:gridCol w="125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Faktorer som kan underlätta för projektet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Faktorer som kan försvåra för projektet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Internt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Externt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1450" marR="9145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50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>
          <a:xfrm>
            <a:off x="794472" y="414018"/>
            <a:ext cx="3343419" cy="620455"/>
          </a:xfrm>
        </p:spPr>
        <p:txBody>
          <a:bodyPr>
            <a:normAutofit/>
          </a:bodyPr>
          <a:lstStyle/>
          <a:p>
            <a:r>
              <a:rPr lang="sv-SE" altLang="sv-S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Swot</a:t>
            </a:r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analys</a:t>
            </a:r>
            <a:endParaRPr lang="sv-SE" alt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43" y="414018"/>
            <a:ext cx="4020467" cy="4329239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1089890" y="4934680"/>
            <a:ext cx="895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I Teams </a:t>
            </a:r>
            <a:r>
              <a:rPr lang="sv-SE" dirty="0" err="1" smtClean="0"/>
              <a:t>app</a:t>
            </a:r>
            <a:r>
              <a:rPr lang="sv-SE" dirty="0" smtClean="0"/>
              <a:t> </a:t>
            </a:r>
            <a:r>
              <a:rPr lang="sv-SE" dirty="0" err="1" smtClean="0"/>
              <a:t>whiteboard</a:t>
            </a:r>
            <a:r>
              <a:rPr lang="sv-SE" dirty="0" smtClean="0"/>
              <a:t> finns färdiga mallar, under strategi finns en färdig mall för att genomföra en </a:t>
            </a:r>
            <a:r>
              <a:rPr lang="sv-SE" dirty="0" err="1" smtClean="0"/>
              <a:t>swot</a:t>
            </a:r>
            <a:r>
              <a:rPr lang="sv-SE" dirty="0" smtClean="0"/>
              <a:t> analys.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72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893ABF6BC3414A9729E12FC8D54049" ma:contentTypeVersion="2" ma:contentTypeDescription="Skapa ett nytt dokument." ma:contentTypeScope="" ma:versionID="aa6c6b3f9dfd2cb2c72f7a201ab223b7">
  <xsd:schema xmlns:xsd="http://www.w3.org/2001/XMLSchema" xmlns:xs="http://www.w3.org/2001/XMLSchema" xmlns:p="http://schemas.microsoft.com/office/2006/metadata/properties" xmlns:ns2="5ac3a0b6-b97e-4b67-b0b4-60feee06c5b7" targetNamespace="http://schemas.microsoft.com/office/2006/metadata/properties" ma:root="true" ma:fieldsID="727850036cbe9ce4b93d91d79608ad3e" ns2:_="">
    <xsd:import namespace="5ac3a0b6-b97e-4b67-b0b4-60feee06c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a0b6-b97e-4b67-b0b4-60feee06c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D579BB-C95A-4B34-9E80-BC9793E22B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E563E8-4DCA-46EA-B3C0-DED8305FB8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3a0b6-b97e-4b67-b0b4-60feee06c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41F082-5ADC-4DDA-9B03-504CECD25DE4}">
  <ds:schemaRefs>
    <ds:schemaRef ds:uri="http://schemas.microsoft.com/office/2006/documentManagement/types"/>
    <ds:schemaRef ds:uri="21050048-6df4-4e59-9be7-5c8ae5b2a6c0"/>
    <ds:schemaRef ds:uri="9da171d8-b9a9-4b55-b932-4b7197cdf14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</TotalTime>
  <Words>142</Words>
  <Application>Microsoft Office PowerPoint</Application>
  <PresentationFormat>Bredbild</PresentationFormat>
  <Paragraphs>29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Palatino Linotype</vt:lpstr>
      <vt:lpstr>Times</vt:lpstr>
      <vt:lpstr>Office-tema</vt:lpstr>
      <vt:lpstr>Nuläge – SWOT-analys</vt:lpstr>
      <vt:lpstr>Swot analys</vt:lpstr>
      <vt:lpstr>Mall – Swot analys</vt:lpstr>
      <vt:lpstr>Swot analys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Kartlägga intressenter</dc:title>
  <dc:creator>Rodin Svantesson, Eva</dc:creator>
  <cp:lastModifiedBy>Rodin Svantesson, Eva</cp:lastModifiedBy>
  <cp:revision>7</cp:revision>
  <cp:lastPrinted>2015-05-26T13:42:18Z</cp:lastPrinted>
  <dcterms:created xsi:type="dcterms:W3CDTF">2021-09-09T06:16:47Z</dcterms:created>
  <dcterms:modified xsi:type="dcterms:W3CDTF">2021-10-29T11:03:42Z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0x0101009A893ABF6BC3414A9729E12FC8D54049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