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6" r:id="rId2"/>
    <p:sldId id="269" r:id="rId3"/>
    <p:sldId id="263" r:id="rId4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76" autoAdjust="0"/>
  </p:normalViewPr>
  <p:slideViewPr>
    <p:cSldViewPr snapToGrid="0">
      <p:cViewPr varScale="1">
        <p:scale>
          <a:sx n="136" d="100"/>
          <a:sy n="136" d="100"/>
        </p:scale>
        <p:origin x="756" y="1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8BC3DE-2783-4D5E-9E6C-AB4DB9815883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02C3AECB-CB3A-49CF-A527-30407274BCEB}">
      <dgm:prSet phldrT="[Text]"/>
      <dgm:spPr/>
      <dgm:t>
        <a:bodyPr/>
        <a:lstStyle/>
        <a:p>
          <a:r>
            <a:rPr lang="sv-SE" b="1" dirty="0" smtClean="0"/>
            <a:t>Planerings- och uppföljningsprocessen</a:t>
          </a:r>
          <a:endParaRPr lang="sv-SE" dirty="0"/>
        </a:p>
      </dgm:t>
    </dgm:pt>
    <dgm:pt modelId="{C38CD5BA-21CB-431C-80D7-49C430870AC3}" type="parTrans" cxnId="{548F7555-9574-4209-8D5E-FFF56FB54C87}">
      <dgm:prSet/>
      <dgm:spPr/>
      <dgm:t>
        <a:bodyPr/>
        <a:lstStyle/>
        <a:p>
          <a:endParaRPr lang="sv-SE"/>
        </a:p>
      </dgm:t>
    </dgm:pt>
    <dgm:pt modelId="{3B78C034-3F35-4654-8086-D23CEAC44593}" type="sibTrans" cxnId="{548F7555-9574-4209-8D5E-FFF56FB54C87}">
      <dgm:prSet/>
      <dgm:spPr/>
      <dgm:t>
        <a:bodyPr/>
        <a:lstStyle/>
        <a:p>
          <a:endParaRPr lang="sv-SE"/>
        </a:p>
      </dgm:t>
    </dgm:pt>
    <dgm:pt modelId="{0462DBB7-DD8D-490C-83A5-AA462E009F21}">
      <dgm:prSet phldrT="[Text]" custT="1"/>
      <dgm:spPr/>
      <dgm:t>
        <a:bodyPr/>
        <a:lstStyle/>
        <a:p>
          <a:r>
            <a:rPr lang="sv-SE" sz="800" dirty="0" smtClean="0"/>
            <a:t>1.1 Universitetsövergripande </a:t>
          </a:r>
          <a:endParaRPr lang="sv-SE" sz="800" dirty="0"/>
        </a:p>
      </dgm:t>
    </dgm:pt>
    <dgm:pt modelId="{380CA16F-F93B-4FBF-93B4-7557D9DA85FB}" type="parTrans" cxnId="{6BB06F0F-808E-4158-AE03-3D1F1865F539}">
      <dgm:prSet/>
      <dgm:spPr/>
      <dgm:t>
        <a:bodyPr/>
        <a:lstStyle/>
        <a:p>
          <a:endParaRPr lang="sv-SE"/>
        </a:p>
      </dgm:t>
    </dgm:pt>
    <dgm:pt modelId="{DF9EDE0B-E9E9-4D8D-8C75-B1C9EB431999}" type="sibTrans" cxnId="{6BB06F0F-808E-4158-AE03-3D1F1865F539}">
      <dgm:prSet/>
      <dgm:spPr/>
      <dgm:t>
        <a:bodyPr/>
        <a:lstStyle/>
        <a:p>
          <a:endParaRPr lang="sv-SE"/>
        </a:p>
      </dgm:t>
    </dgm:pt>
    <dgm:pt modelId="{FB4916A3-F364-46F5-935C-3C06F051E78D}">
      <dgm:prSet phldrT="[Text]" custT="1"/>
      <dgm:spPr/>
      <dgm:t>
        <a:bodyPr/>
        <a:lstStyle/>
        <a:p>
          <a:r>
            <a:rPr lang="sv-SE" sz="800" dirty="0" smtClean="0"/>
            <a:t>1.2 Stöd- och kärnverksamheten </a:t>
          </a:r>
          <a:endParaRPr lang="sv-SE" sz="800" dirty="0"/>
        </a:p>
      </dgm:t>
    </dgm:pt>
    <dgm:pt modelId="{33CB3B88-491B-492A-A1F3-E6D8F11670E5}" type="parTrans" cxnId="{020BF775-36F1-491F-986F-278A62374880}">
      <dgm:prSet/>
      <dgm:spPr/>
      <dgm:t>
        <a:bodyPr/>
        <a:lstStyle/>
        <a:p>
          <a:endParaRPr lang="sv-SE"/>
        </a:p>
      </dgm:t>
    </dgm:pt>
    <dgm:pt modelId="{746EBE5A-6DF1-4AF1-9E2C-457A2CCC4DD9}" type="sibTrans" cxnId="{020BF775-36F1-491F-986F-278A62374880}">
      <dgm:prSet/>
      <dgm:spPr/>
      <dgm:t>
        <a:bodyPr/>
        <a:lstStyle/>
        <a:p>
          <a:endParaRPr lang="sv-SE"/>
        </a:p>
      </dgm:t>
    </dgm:pt>
    <dgm:pt modelId="{F3648B37-180F-4638-A7B1-2D82ACB7DA62}">
      <dgm:prSet phldrT="[Text]"/>
      <dgm:spPr/>
      <dgm:t>
        <a:bodyPr/>
        <a:lstStyle/>
        <a:p>
          <a:r>
            <a:rPr lang="sv-SE" b="1" dirty="0" smtClean="0"/>
            <a:t>Löpande redovisning- och bokslutsprocessen </a:t>
          </a:r>
          <a:endParaRPr lang="sv-SE" dirty="0"/>
        </a:p>
      </dgm:t>
    </dgm:pt>
    <dgm:pt modelId="{B2178817-565D-42FC-A1BD-41873A2B4EC3}" type="parTrans" cxnId="{B7A889ED-8F91-470A-8137-8BC8DD411223}">
      <dgm:prSet/>
      <dgm:spPr/>
      <dgm:t>
        <a:bodyPr/>
        <a:lstStyle/>
        <a:p>
          <a:endParaRPr lang="sv-SE"/>
        </a:p>
      </dgm:t>
    </dgm:pt>
    <dgm:pt modelId="{5E922221-4A50-42F8-8E91-0075DD1A0408}" type="sibTrans" cxnId="{B7A889ED-8F91-470A-8137-8BC8DD411223}">
      <dgm:prSet/>
      <dgm:spPr/>
      <dgm:t>
        <a:bodyPr/>
        <a:lstStyle/>
        <a:p>
          <a:endParaRPr lang="sv-SE"/>
        </a:p>
      </dgm:t>
    </dgm:pt>
    <dgm:pt modelId="{F718911B-F4FF-409C-94D5-29A5DBB60DCA}">
      <dgm:prSet phldrT="[Text]" custT="1"/>
      <dgm:spPr/>
      <dgm:t>
        <a:bodyPr/>
        <a:lstStyle/>
        <a:p>
          <a:r>
            <a:rPr lang="sv-SE" sz="800" dirty="0" smtClean="0"/>
            <a:t>2.1 Inköp till faktura</a:t>
          </a:r>
          <a:endParaRPr lang="sv-SE" sz="800" dirty="0"/>
        </a:p>
      </dgm:t>
    </dgm:pt>
    <dgm:pt modelId="{F12A6887-35FA-442A-BACD-FFEDF44A60C2}" type="parTrans" cxnId="{B7018318-8CD7-4562-A50E-043367BA8E82}">
      <dgm:prSet/>
      <dgm:spPr/>
      <dgm:t>
        <a:bodyPr/>
        <a:lstStyle/>
        <a:p>
          <a:endParaRPr lang="sv-SE"/>
        </a:p>
      </dgm:t>
    </dgm:pt>
    <dgm:pt modelId="{A23A954B-F3ED-4932-BDF8-3A7E95AB285A}" type="sibTrans" cxnId="{B7018318-8CD7-4562-A50E-043367BA8E82}">
      <dgm:prSet/>
      <dgm:spPr/>
      <dgm:t>
        <a:bodyPr/>
        <a:lstStyle/>
        <a:p>
          <a:endParaRPr lang="sv-SE"/>
        </a:p>
      </dgm:t>
    </dgm:pt>
    <dgm:pt modelId="{054F2426-49E6-476D-8CAC-C99DB04AE805}">
      <dgm:prSet phldrT="[Text]" custT="1"/>
      <dgm:spPr/>
      <dgm:t>
        <a:bodyPr/>
        <a:lstStyle/>
        <a:p>
          <a:r>
            <a:rPr lang="sv-SE" sz="800" dirty="0" smtClean="0"/>
            <a:t>2.2 Försäljning till faktura</a:t>
          </a:r>
          <a:endParaRPr lang="sv-SE" sz="800" dirty="0"/>
        </a:p>
      </dgm:t>
    </dgm:pt>
    <dgm:pt modelId="{BEF780BE-993D-4C4E-825F-A8536947902B}" type="parTrans" cxnId="{22CE89F9-6F68-425F-AA44-72A82D5C9C5B}">
      <dgm:prSet/>
      <dgm:spPr/>
      <dgm:t>
        <a:bodyPr/>
        <a:lstStyle/>
        <a:p>
          <a:endParaRPr lang="sv-SE"/>
        </a:p>
      </dgm:t>
    </dgm:pt>
    <dgm:pt modelId="{4AF00DDF-9EC4-4B38-84C7-E80D5DA3D411}" type="sibTrans" cxnId="{22CE89F9-6F68-425F-AA44-72A82D5C9C5B}">
      <dgm:prSet/>
      <dgm:spPr/>
      <dgm:t>
        <a:bodyPr/>
        <a:lstStyle/>
        <a:p>
          <a:endParaRPr lang="sv-SE"/>
        </a:p>
      </dgm:t>
    </dgm:pt>
    <dgm:pt modelId="{70F0F32E-A506-4A37-8F89-6EB2CC879F8E}">
      <dgm:prSet phldrT="[Text]"/>
      <dgm:spPr/>
      <dgm:t>
        <a:bodyPr/>
        <a:lstStyle/>
        <a:p>
          <a:r>
            <a:rPr lang="sv-SE" b="1" dirty="0" smtClean="0"/>
            <a:t>Aktivitetshanteringsprocessen</a:t>
          </a:r>
          <a:endParaRPr lang="sv-SE" dirty="0"/>
        </a:p>
      </dgm:t>
    </dgm:pt>
    <dgm:pt modelId="{7B8194F8-8593-45BD-B080-C95889BD2FDC}" type="parTrans" cxnId="{61AB4376-F8C8-425E-9AEB-DD4487EECE03}">
      <dgm:prSet/>
      <dgm:spPr/>
      <dgm:t>
        <a:bodyPr/>
        <a:lstStyle/>
        <a:p>
          <a:endParaRPr lang="sv-SE"/>
        </a:p>
      </dgm:t>
    </dgm:pt>
    <dgm:pt modelId="{225AC37E-84FE-4D8C-BA99-59ED98AC7033}" type="sibTrans" cxnId="{61AB4376-F8C8-425E-9AEB-DD4487EECE03}">
      <dgm:prSet/>
      <dgm:spPr/>
      <dgm:t>
        <a:bodyPr/>
        <a:lstStyle/>
        <a:p>
          <a:endParaRPr lang="sv-SE"/>
        </a:p>
      </dgm:t>
    </dgm:pt>
    <dgm:pt modelId="{33A8ED6D-182C-465D-8C69-BEA35FA0363C}">
      <dgm:prSet phldrT="[Text]" custT="1"/>
      <dgm:spPr/>
      <dgm:t>
        <a:bodyPr/>
        <a:lstStyle/>
        <a:p>
          <a:r>
            <a:rPr lang="sv-SE" sz="800" dirty="0" smtClean="0"/>
            <a:t>3.3 Interna projekt</a:t>
          </a:r>
          <a:r>
            <a:rPr lang="sv-SE" sz="800" u="sng" dirty="0" smtClean="0"/>
            <a:t> </a:t>
          </a:r>
          <a:endParaRPr lang="sv-SE" sz="800" dirty="0"/>
        </a:p>
      </dgm:t>
    </dgm:pt>
    <dgm:pt modelId="{3E76F082-33F0-41C9-AC82-A917ECC64D84}" type="parTrans" cxnId="{AF20E386-6A55-499C-B850-2CE8DD668B39}">
      <dgm:prSet/>
      <dgm:spPr/>
      <dgm:t>
        <a:bodyPr/>
        <a:lstStyle/>
        <a:p>
          <a:endParaRPr lang="sv-SE"/>
        </a:p>
      </dgm:t>
    </dgm:pt>
    <dgm:pt modelId="{568E99D1-28C1-4B5F-A24E-9F71133D2528}" type="sibTrans" cxnId="{AF20E386-6A55-499C-B850-2CE8DD668B39}">
      <dgm:prSet/>
      <dgm:spPr/>
      <dgm:t>
        <a:bodyPr/>
        <a:lstStyle/>
        <a:p>
          <a:endParaRPr lang="sv-SE"/>
        </a:p>
      </dgm:t>
    </dgm:pt>
    <dgm:pt modelId="{11ED9A0B-1C00-42D5-8956-21CE6E56C4AD}">
      <dgm:prSet phldrT="[Text]" custT="1"/>
      <dgm:spPr/>
      <dgm:t>
        <a:bodyPr/>
        <a:lstStyle/>
        <a:p>
          <a:r>
            <a:rPr lang="sv-SE" sz="800" dirty="0" smtClean="0"/>
            <a:t>2.3 Personalkostnader</a:t>
          </a:r>
          <a:endParaRPr lang="sv-SE" sz="800" dirty="0"/>
        </a:p>
      </dgm:t>
    </dgm:pt>
    <dgm:pt modelId="{84BC2677-CB97-4954-BA66-D8BEDDBFB3E6}" type="parTrans" cxnId="{EF4219F4-3635-4B45-828E-A0641FF0E683}">
      <dgm:prSet/>
      <dgm:spPr/>
      <dgm:t>
        <a:bodyPr/>
        <a:lstStyle/>
        <a:p>
          <a:endParaRPr lang="sv-SE"/>
        </a:p>
      </dgm:t>
    </dgm:pt>
    <dgm:pt modelId="{33E7476A-4315-41A7-B7E0-B2A731EEF6F3}" type="sibTrans" cxnId="{EF4219F4-3635-4B45-828E-A0641FF0E683}">
      <dgm:prSet/>
      <dgm:spPr/>
      <dgm:t>
        <a:bodyPr/>
        <a:lstStyle/>
        <a:p>
          <a:endParaRPr lang="sv-SE"/>
        </a:p>
      </dgm:t>
    </dgm:pt>
    <dgm:pt modelId="{6D5F5D73-E58C-4A0B-B9A9-808D26C23943}">
      <dgm:prSet phldrT="[Text]" custT="1"/>
      <dgm:spPr/>
      <dgm:t>
        <a:bodyPr/>
        <a:lstStyle/>
        <a:p>
          <a:r>
            <a:rPr lang="sv-SE" sz="800" dirty="0" smtClean="0"/>
            <a:t>2.4 Bokslut – övergripande </a:t>
          </a:r>
          <a:endParaRPr lang="sv-SE" sz="800" dirty="0"/>
        </a:p>
      </dgm:t>
    </dgm:pt>
    <dgm:pt modelId="{8A0F6175-3246-4966-B792-360BF6588CE4}" type="parTrans" cxnId="{ED67F522-24C3-4279-A584-B4A8AAD67A0B}">
      <dgm:prSet/>
      <dgm:spPr/>
      <dgm:t>
        <a:bodyPr/>
        <a:lstStyle/>
        <a:p>
          <a:endParaRPr lang="sv-SE"/>
        </a:p>
      </dgm:t>
    </dgm:pt>
    <dgm:pt modelId="{9B648710-DF4C-4982-AA90-1812398560EB}" type="sibTrans" cxnId="{ED67F522-24C3-4279-A584-B4A8AAD67A0B}">
      <dgm:prSet/>
      <dgm:spPr/>
      <dgm:t>
        <a:bodyPr/>
        <a:lstStyle/>
        <a:p>
          <a:endParaRPr lang="sv-SE"/>
        </a:p>
      </dgm:t>
    </dgm:pt>
    <dgm:pt modelId="{AD24223B-49DC-40D9-84DB-D7635DE5BBB4}">
      <dgm:prSet phldrT="[Text]" custT="1"/>
      <dgm:spPr/>
      <dgm:t>
        <a:bodyPr/>
        <a:lstStyle/>
        <a:p>
          <a:r>
            <a:rPr lang="sv-SE" sz="800" dirty="0" smtClean="0"/>
            <a:t>2.5 Lokaler inkl. intern fördelning</a:t>
          </a:r>
          <a:endParaRPr lang="sv-SE" sz="800" dirty="0"/>
        </a:p>
      </dgm:t>
    </dgm:pt>
    <dgm:pt modelId="{4E839A09-5BEA-49B0-9CFA-149F68CD0B06}" type="parTrans" cxnId="{8AEE70D5-427E-4B7B-BB7D-C47710A3112B}">
      <dgm:prSet/>
      <dgm:spPr/>
      <dgm:t>
        <a:bodyPr/>
        <a:lstStyle/>
        <a:p>
          <a:endParaRPr lang="sv-SE"/>
        </a:p>
      </dgm:t>
    </dgm:pt>
    <dgm:pt modelId="{443E8124-691A-4ACB-95E8-6818D9A3D935}" type="sibTrans" cxnId="{8AEE70D5-427E-4B7B-BB7D-C47710A3112B}">
      <dgm:prSet/>
      <dgm:spPr/>
      <dgm:t>
        <a:bodyPr/>
        <a:lstStyle/>
        <a:p>
          <a:endParaRPr lang="sv-SE"/>
        </a:p>
      </dgm:t>
    </dgm:pt>
    <dgm:pt modelId="{1C14FD94-7DF4-4BF5-8B1C-07BF115D07AC}">
      <dgm:prSet phldrT="[Text]" custT="1"/>
      <dgm:spPr/>
      <dgm:t>
        <a:bodyPr/>
        <a:lstStyle/>
        <a:p>
          <a:r>
            <a:rPr lang="sv-SE" sz="800" dirty="0" smtClean="0"/>
            <a:t>2.6 Omföringar </a:t>
          </a:r>
          <a:endParaRPr lang="sv-SE" sz="800" dirty="0"/>
        </a:p>
      </dgm:t>
    </dgm:pt>
    <dgm:pt modelId="{546D0880-EA40-4382-972B-ADC02A792C94}" type="parTrans" cxnId="{7DA73D1B-99E2-43FF-AE7B-D9D7D3B2ED8C}">
      <dgm:prSet/>
      <dgm:spPr/>
      <dgm:t>
        <a:bodyPr/>
        <a:lstStyle/>
        <a:p>
          <a:endParaRPr lang="sv-SE"/>
        </a:p>
      </dgm:t>
    </dgm:pt>
    <dgm:pt modelId="{9831E350-FAF7-4FB6-B4F9-C7513847F6C9}" type="sibTrans" cxnId="{7DA73D1B-99E2-43FF-AE7B-D9D7D3B2ED8C}">
      <dgm:prSet/>
      <dgm:spPr/>
      <dgm:t>
        <a:bodyPr/>
        <a:lstStyle/>
        <a:p>
          <a:endParaRPr lang="sv-SE"/>
        </a:p>
      </dgm:t>
    </dgm:pt>
    <dgm:pt modelId="{0CA0BDA8-F233-4320-9CDB-4E7F6B09AAB7}">
      <dgm:prSet phldrT="[Text]" custT="1"/>
      <dgm:spPr/>
      <dgm:t>
        <a:bodyPr/>
        <a:lstStyle/>
        <a:p>
          <a:r>
            <a:rPr lang="sv-SE" sz="800" dirty="0" smtClean="0"/>
            <a:t>2.7 Triggrar </a:t>
          </a:r>
          <a:endParaRPr lang="sv-SE" sz="800" dirty="0"/>
        </a:p>
      </dgm:t>
    </dgm:pt>
    <dgm:pt modelId="{96BDE71A-711B-451D-B506-389E8FED8F99}" type="parTrans" cxnId="{D662B926-7B07-42AF-9990-688FEA4F51D4}">
      <dgm:prSet/>
      <dgm:spPr/>
      <dgm:t>
        <a:bodyPr/>
        <a:lstStyle/>
        <a:p>
          <a:endParaRPr lang="sv-SE"/>
        </a:p>
      </dgm:t>
    </dgm:pt>
    <dgm:pt modelId="{1071DF7B-B42F-4646-AECB-02CF397B283B}" type="sibTrans" cxnId="{D662B926-7B07-42AF-9990-688FEA4F51D4}">
      <dgm:prSet/>
      <dgm:spPr/>
      <dgm:t>
        <a:bodyPr/>
        <a:lstStyle/>
        <a:p>
          <a:endParaRPr lang="sv-SE"/>
        </a:p>
      </dgm:t>
    </dgm:pt>
    <dgm:pt modelId="{4E36BC0D-CD14-4ABC-A4CA-14B320A3E1FC}">
      <dgm:prSet phldrT="[Text]" custT="1"/>
      <dgm:spPr/>
      <dgm:t>
        <a:bodyPr/>
        <a:lstStyle/>
        <a:p>
          <a:r>
            <a:rPr lang="sv-SE" sz="800" dirty="0" smtClean="0"/>
            <a:t>2.8 Periodiseringar</a:t>
          </a:r>
          <a:endParaRPr lang="sv-SE" sz="800" dirty="0"/>
        </a:p>
      </dgm:t>
    </dgm:pt>
    <dgm:pt modelId="{6BFC0F6D-1592-4706-B272-E893F32702B5}" type="parTrans" cxnId="{53787DFA-DA5F-419E-A432-575CDEEEA746}">
      <dgm:prSet/>
      <dgm:spPr/>
      <dgm:t>
        <a:bodyPr/>
        <a:lstStyle/>
        <a:p>
          <a:endParaRPr lang="sv-SE"/>
        </a:p>
      </dgm:t>
    </dgm:pt>
    <dgm:pt modelId="{9CD25F6A-FC1C-4DC6-BA09-21D619846989}" type="sibTrans" cxnId="{53787DFA-DA5F-419E-A432-575CDEEEA746}">
      <dgm:prSet/>
      <dgm:spPr/>
      <dgm:t>
        <a:bodyPr/>
        <a:lstStyle/>
        <a:p>
          <a:endParaRPr lang="sv-SE"/>
        </a:p>
      </dgm:t>
    </dgm:pt>
    <dgm:pt modelId="{DB46FB16-68DB-4B06-AD1B-3C0F03576E05}">
      <dgm:prSet phldrT="[Text]" custT="1"/>
      <dgm:spPr/>
      <dgm:t>
        <a:bodyPr/>
        <a:lstStyle/>
        <a:p>
          <a:r>
            <a:rPr lang="sv-SE" sz="800" dirty="0" smtClean="0"/>
            <a:t> 2.9 Anläggningar</a:t>
          </a:r>
          <a:endParaRPr lang="sv-SE" sz="800" dirty="0"/>
        </a:p>
      </dgm:t>
    </dgm:pt>
    <dgm:pt modelId="{90746459-7EE3-4959-A2B6-67B691721A0C}" type="parTrans" cxnId="{4F9941D4-006B-46FD-A1CD-611EF36517A0}">
      <dgm:prSet/>
      <dgm:spPr/>
      <dgm:t>
        <a:bodyPr/>
        <a:lstStyle/>
        <a:p>
          <a:endParaRPr lang="sv-SE"/>
        </a:p>
      </dgm:t>
    </dgm:pt>
    <dgm:pt modelId="{BE69FC6C-9DD8-4465-9505-DE4957200DE9}" type="sibTrans" cxnId="{4F9941D4-006B-46FD-A1CD-611EF36517A0}">
      <dgm:prSet/>
      <dgm:spPr/>
      <dgm:t>
        <a:bodyPr/>
        <a:lstStyle/>
        <a:p>
          <a:endParaRPr lang="sv-SE"/>
        </a:p>
      </dgm:t>
    </dgm:pt>
    <dgm:pt modelId="{2636DB02-C71F-4EAC-A223-052B43D2BEB0}">
      <dgm:prSet custT="1"/>
      <dgm:spPr/>
      <dgm:t>
        <a:bodyPr/>
        <a:lstStyle/>
        <a:p>
          <a:r>
            <a:rPr lang="sv-SE" sz="800" dirty="0" smtClean="0"/>
            <a:t>3.2 Forskningsanslagsaktiviteter</a:t>
          </a:r>
          <a:r>
            <a:rPr lang="sv-SE" sz="800" u="sng" dirty="0" smtClean="0"/>
            <a:t> </a:t>
          </a:r>
          <a:r>
            <a:rPr lang="sv-SE" sz="800" dirty="0" smtClean="0"/>
            <a:t> </a:t>
          </a:r>
          <a:endParaRPr lang="sv-SE" sz="800" dirty="0"/>
        </a:p>
      </dgm:t>
    </dgm:pt>
    <dgm:pt modelId="{637C99B7-6984-4ACA-A9FD-7F5D243054C6}" type="parTrans" cxnId="{7FA299D5-8069-4B20-BF76-8324415B77EC}">
      <dgm:prSet/>
      <dgm:spPr/>
      <dgm:t>
        <a:bodyPr/>
        <a:lstStyle/>
        <a:p>
          <a:endParaRPr lang="sv-SE"/>
        </a:p>
      </dgm:t>
    </dgm:pt>
    <dgm:pt modelId="{771788F1-9BDC-44CA-87F9-8FB192CE35BD}" type="sibTrans" cxnId="{7FA299D5-8069-4B20-BF76-8324415B77EC}">
      <dgm:prSet/>
      <dgm:spPr/>
      <dgm:t>
        <a:bodyPr/>
        <a:lstStyle/>
        <a:p>
          <a:endParaRPr lang="sv-SE"/>
        </a:p>
      </dgm:t>
    </dgm:pt>
    <dgm:pt modelId="{F62A2887-97BB-41B8-88E9-5A83287ABC39}">
      <dgm:prSet custT="1"/>
      <dgm:spPr/>
      <dgm:t>
        <a:bodyPr/>
        <a:lstStyle/>
        <a:p>
          <a:r>
            <a:rPr lang="sv-SE" sz="800" smtClean="0"/>
            <a:t>3.1 Externa projekt </a:t>
          </a:r>
          <a:endParaRPr lang="sv-SE" sz="800"/>
        </a:p>
      </dgm:t>
    </dgm:pt>
    <dgm:pt modelId="{FEF27648-D2D2-4602-AA17-64318116FD78}" type="parTrans" cxnId="{FB9C9F5F-524C-4E3F-A1A3-3A1B7884A5AF}">
      <dgm:prSet/>
      <dgm:spPr/>
      <dgm:t>
        <a:bodyPr/>
        <a:lstStyle/>
        <a:p>
          <a:endParaRPr lang="sv-SE"/>
        </a:p>
      </dgm:t>
    </dgm:pt>
    <dgm:pt modelId="{698DE2DB-BB8B-42C9-95CC-EF6F3ECC3CD8}" type="sibTrans" cxnId="{FB9C9F5F-524C-4E3F-A1A3-3A1B7884A5AF}">
      <dgm:prSet/>
      <dgm:spPr/>
      <dgm:t>
        <a:bodyPr/>
        <a:lstStyle/>
        <a:p>
          <a:endParaRPr lang="sv-SE"/>
        </a:p>
      </dgm:t>
    </dgm:pt>
    <dgm:pt modelId="{FD074A37-9746-4964-943C-99A88AA3A6AE}">
      <dgm:prSet phldrT="[Text]" custT="1"/>
      <dgm:spPr/>
      <dgm:t>
        <a:bodyPr/>
        <a:lstStyle/>
        <a:p>
          <a:r>
            <a:rPr lang="sv-SE" sz="800" dirty="0" smtClean="0"/>
            <a:t>3.4 </a:t>
          </a:r>
          <a:r>
            <a:rPr lang="sv-SE" sz="800" u="none" dirty="0" smtClean="0"/>
            <a:t>GU/ämnen aktiviteter </a:t>
          </a:r>
          <a:endParaRPr lang="sv-SE" sz="800" u="none" dirty="0"/>
        </a:p>
      </dgm:t>
    </dgm:pt>
    <dgm:pt modelId="{2228149A-5B7B-4B0A-A3F9-DAEFF685C93D}" type="parTrans" cxnId="{25955BF4-450E-484E-8DD6-9B1D7BB7B401}">
      <dgm:prSet/>
      <dgm:spPr/>
      <dgm:t>
        <a:bodyPr/>
        <a:lstStyle/>
        <a:p>
          <a:endParaRPr lang="sv-SE"/>
        </a:p>
      </dgm:t>
    </dgm:pt>
    <dgm:pt modelId="{BFF365E5-F274-4521-89EB-CFF5EB36EB31}" type="sibTrans" cxnId="{25955BF4-450E-484E-8DD6-9B1D7BB7B401}">
      <dgm:prSet/>
      <dgm:spPr/>
      <dgm:t>
        <a:bodyPr/>
        <a:lstStyle/>
        <a:p>
          <a:endParaRPr lang="sv-SE"/>
        </a:p>
      </dgm:t>
    </dgm:pt>
    <dgm:pt modelId="{862E8D2A-4165-4396-8322-18409E6EDF3E}">
      <dgm:prSet phldrT="[Text]" custT="1"/>
      <dgm:spPr/>
      <dgm:t>
        <a:bodyPr/>
        <a:lstStyle/>
        <a:p>
          <a:r>
            <a:rPr lang="sv-SE" sz="800" dirty="0" smtClean="0"/>
            <a:t>3.5 Studieavgifter</a:t>
          </a:r>
          <a:r>
            <a:rPr lang="sv-SE" sz="800" u="sng" dirty="0" smtClean="0"/>
            <a:t> </a:t>
          </a:r>
          <a:endParaRPr lang="sv-SE" sz="800" dirty="0"/>
        </a:p>
      </dgm:t>
    </dgm:pt>
    <dgm:pt modelId="{7D0CA9AF-1893-48A2-9953-9AB3F7C5C21F}" type="parTrans" cxnId="{998B3FCC-25F4-4A9C-85DA-F24EBBC7F592}">
      <dgm:prSet/>
      <dgm:spPr/>
      <dgm:t>
        <a:bodyPr/>
        <a:lstStyle/>
        <a:p>
          <a:endParaRPr lang="sv-SE"/>
        </a:p>
      </dgm:t>
    </dgm:pt>
    <dgm:pt modelId="{0962075F-A399-49B8-9B38-B7AB81752E31}" type="sibTrans" cxnId="{998B3FCC-25F4-4A9C-85DA-F24EBBC7F592}">
      <dgm:prSet/>
      <dgm:spPr/>
      <dgm:t>
        <a:bodyPr/>
        <a:lstStyle/>
        <a:p>
          <a:endParaRPr lang="sv-SE"/>
        </a:p>
      </dgm:t>
    </dgm:pt>
    <dgm:pt modelId="{1BB103A1-5095-4AA2-A143-D5AB90B33792}">
      <dgm:prSet phldrT="[Text]" custT="1"/>
      <dgm:spPr/>
      <dgm:t>
        <a:bodyPr/>
        <a:lstStyle/>
        <a:p>
          <a:r>
            <a:rPr lang="sv-SE" sz="800" smtClean="0"/>
            <a:t>3.6 </a:t>
          </a:r>
          <a:r>
            <a:rPr lang="sv-SE" sz="800" u="none" smtClean="0"/>
            <a:t>Stödverksamhet</a:t>
          </a:r>
          <a:endParaRPr lang="sv-SE" sz="800" u="none" dirty="0"/>
        </a:p>
      </dgm:t>
    </dgm:pt>
    <dgm:pt modelId="{2F078018-DFE5-48E6-9400-D425BFD27635}" type="parTrans" cxnId="{A8C80023-3184-4A42-9053-F9CAE255F167}">
      <dgm:prSet/>
      <dgm:spPr/>
      <dgm:t>
        <a:bodyPr/>
        <a:lstStyle/>
        <a:p>
          <a:endParaRPr lang="sv-SE"/>
        </a:p>
      </dgm:t>
    </dgm:pt>
    <dgm:pt modelId="{FB0B0766-9B04-478F-A4B5-564C78A281DA}" type="sibTrans" cxnId="{A8C80023-3184-4A42-9053-F9CAE255F167}">
      <dgm:prSet/>
      <dgm:spPr/>
      <dgm:t>
        <a:bodyPr/>
        <a:lstStyle/>
        <a:p>
          <a:endParaRPr lang="sv-SE"/>
        </a:p>
      </dgm:t>
    </dgm:pt>
    <dgm:pt modelId="{3FAAB5A1-E38E-4945-AB6A-696235D82128}">
      <dgm:prSet phldrT="[Text]" custT="1"/>
      <dgm:spPr/>
      <dgm:t>
        <a:bodyPr/>
        <a:lstStyle/>
        <a:p>
          <a:r>
            <a:rPr lang="sv-SE" sz="1200" dirty="0" smtClean="0"/>
            <a:t> </a:t>
          </a:r>
          <a:r>
            <a:rPr lang="sv-SE" sz="800" dirty="0" smtClean="0"/>
            <a:t>2.10 Övriga uppgifter</a:t>
          </a:r>
          <a:endParaRPr lang="sv-SE" sz="800" dirty="0"/>
        </a:p>
      </dgm:t>
    </dgm:pt>
    <dgm:pt modelId="{69AB449A-136E-43D5-996A-139A650DAE93}" type="parTrans" cxnId="{962294A8-F25B-4840-998C-B9C091E8F8A1}">
      <dgm:prSet/>
      <dgm:spPr/>
      <dgm:t>
        <a:bodyPr/>
        <a:lstStyle/>
        <a:p>
          <a:endParaRPr lang="sv-SE"/>
        </a:p>
      </dgm:t>
    </dgm:pt>
    <dgm:pt modelId="{4340E0D4-7501-446C-BBB0-1D4A8A980347}" type="sibTrans" cxnId="{962294A8-F25B-4840-998C-B9C091E8F8A1}">
      <dgm:prSet/>
      <dgm:spPr/>
      <dgm:t>
        <a:bodyPr/>
        <a:lstStyle/>
        <a:p>
          <a:endParaRPr lang="sv-SE"/>
        </a:p>
      </dgm:t>
    </dgm:pt>
    <dgm:pt modelId="{ED9ACF83-0A34-4BB5-9C97-EE0D3C073988}" type="pres">
      <dgm:prSet presAssocID="{128BC3DE-2783-4D5E-9E6C-AB4DB9815883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EE35277B-4C1F-45BA-A6A7-5922EEFC2BDB}" type="pres">
      <dgm:prSet presAssocID="{02C3AECB-CB3A-49CF-A527-30407274BCEB}" presName="compNode" presStyleCnt="0"/>
      <dgm:spPr/>
    </dgm:pt>
    <dgm:pt modelId="{87019A22-ED0C-4228-B13E-11D301E793D3}" type="pres">
      <dgm:prSet presAssocID="{02C3AECB-CB3A-49CF-A527-30407274BCEB}" presName="aNode" presStyleLbl="bgShp" presStyleIdx="0" presStyleCnt="3"/>
      <dgm:spPr/>
      <dgm:t>
        <a:bodyPr/>
        <a:lstStyle/>
        <a:p>
          <a:endParaRPr lang="sv-SE"/>
        </a:p>
      </dgm:t>
    </dgm:pt>
    <dgm:pt modelId="{DB47CE43-6412-435D-8B14-8C688AA466E2}" type="pres">
      <dgm:prSet presAssocID="{02C3AECB-CB3A-49CF-A527-30407274BCEB}" presName="textNode" presStyleLbl="bgShp" presStyleIdx="0" presStyleCnt="3"/>
      <dgm:spPr/>
      <dgm:t>
        <a:bodyPr/>
        <a:lstStyle/>
        <a:p>
          <a:endParaRPr lang="sv-SE"/>
        </a:p>
      </dgm:t>
    </dgm:pt>
    <dgm:pt modelId="{A906B2B2-3F80-44CB-B93F-F73A42CD45A6}" type="pres">
      <dgm:prSet presAssocID="{02C3AECB-CB3A-49CF-A527-30407274BCEB}" presName="compChildNode" presStyleCnt="0"/>
      <dgm:spPr/>
    </dgm:pt>
    <dgm:pt modelId="{1CFC890F-C2F0-4171-A331-DF2149D7F6FC}" type="pres">
      <dgm:prSet presAssocID="{02C3AECB-CB3A-49CF-A527-30407274BCEB}" presName="theInnerList" presStyleCnt="0"/>
      <dgm:spPr/>
    </dgm:pt>
    <dgm:pt modelId="{4B6BDF4E-1950-4883-B117-CA7F015430DD}" type="pres">
      <dgm:prSet presAssocID="{0462DBB7-DD8D-490C-83A5-AA462E009F21}" presName="childNode" presStyleLbl="node1" presStyleIdx="0" presStyleCnt="18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02A9FFEA-12A2-45F6-B2C8-1F8BE1CEA3C2}" type="pres">
      <dgm:prSet presAssocID="{0462DBB7-DD8D-490C-83A5-AA462E009F21}" presName="aSpace2" presStyleCnt="0"/>
      <dgm:spPr/>
    </dgm:pt>
    <dgm:pt modelId="{A3716D75-3B5F-4754-826D-37525423329A}" type="pres">
      <dgm:prSet presAssocID="{FB4916A3-F364-46F5-935C-3C06F051E78D}" presName="childNode" presStyleLbl="node1" presStyleIdx="1" presStyleCnt="18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759AB261-A409-4A5F-8B94-799EFA0135ED}" type="pres">
      <dgm:prSet presAssocID="{02C3AECB-CB3A-49CF-A527-30407274BCEB}" presName="aSpace" presStyleCnt="0"/>
      <dgm:spPr/>
    </dgm:pt>
    <dgm:pt modelId="{9F09B209-89CB-47BE-AD3C-0F6F6BCF0AE2}" type="pres">
      <dgm:prSet presAssocID="{F3648B37-180F-4638-A7B1-2D82ACB7DA62}" presName="compNode" presStyleCnt="0"/>
      <dgm:spPr/>
    </dgm:pt>
    <dgm:pt modelId="{974C0EC6-AAC2-4282-B736-15EC80C15341}" type="pres">
      <dgm:prSet presAssocID="{F3648B37-180F-4638-A7B1-2D82ACB7DA62}" presName="aNode" presStyleLbl="bgShp" presStyleIdx="1" presStyleCnt="3" custLinFactNeighborX="-97" custLinFactNeighborY="960"/>
      <dgm:spPr/>
      <dgm:t>
        <a:bodyPr/>
        <a:lstStyle/>
        <a:p>
          <a:endParaRPr lang="sv-SE"/>
        </a:p>
      </dgm:t>
    </dgm:pt>
    <dgm:pt modelId="{339FC69E-478E-4C50-BD69-3C4C7AA369F9}" type="pres">
      <dgm:prSet presAssocID="{F3648B37-180F-4638-A7B1-2D82ACB7DA62}" presName="textNode" presStyleLbl="bgShp" presStyleIdx="1" presStyleCnt="3"/>
      <dgm:spPr/>
      <dgm:t>
        <a:bodyPr/>
        <a:lstStyle/>
        <a:p>
          <a:endParaRPr lang="sv-SE"/>
        </a:p>
      </dgm:t>
    </dgm:pt>
    <dgm:pt modelId="{C9F5AFC0-7F00-4C7D-982C-7C2234A92F78}" type="pres">
      <dgm:prSet presAssocID="{F3648B37-180F-4638-A7B1-2D82ACB7DA62}" presName="compChildNode" presStyleCnt="0"/>
      <dgm:spPr/>
    </dgm:pt>
    <dgm:pt modelId="{943AF292-1D20-429C-AB60-D7D680F17A27}" type="pres">
      <dgm:prSet presAssocID="{F3648B37-180F-4638-A7B1-2D82ACB7DA62}" presName="theInnerList" presStyleCnt="0"/>
      <dgm:spPr/>
    </dgm:pt>
    <dgm:pt modelId="{21477C78-218B-4D56-B046-E57D04150BD7}" type="pres">
      <dgm:prSet presAssocID="{F718911B-F4FF-409C-94D5-29A5DBB60DCA}" presName="childNode" presStyleLbl="node1" presStyleIdx="2" presStyleCnt="18" custLinFactY="1453" custLinFactNeighborX="-122" custLinFactNeighborY="100000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52E1DF5E-4E20-4016-A8C5-5C42BB045CDE}" type="pres">
      <dgm:prSet presAssocID="{F718911B-F4FF-409C-94D5-29A5DBB60DCA}" presName="aSpace2" presStyleCnt="0"/>
      <dgm:spPr/>
    </dgm:pt>
    <dgm:pt modelId="{0162ECA2-4B4D-40DB-9DB6-B54488F27337}" type="pres">
      <dgm:prSet presAssocID="{054F2426-49E6-476D-8CAC-C99DB04AE805}" presName="childNode" presStyleLbl="node1" presStyleIdx="3" presStyleCnt="18" custLinFactNeighborX="-122" custLinFactNeighborY="9913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D85A3412-6817-4A6D-910F-188CFF9870C4}" type="pres">
      <dgm:prSet presAssocID="{054F2426-49E6-476D-8CAC-C99DB04AE805}" presName="aSpace2" presStyleCnt="0"/>
      <dgm:spPr/>
    </dgm:pt>
    <dgm:pt modelId="{4C6F0168-E33A-4498-91C8-313118C25AA0}" type="pres">
      <dgm:prSet presAssocID="{11ED9A0B-1C00-42D5-8956-21CE6E56C4AD}" presName="childNode" presStyleLbl="node1" presStyleIdx="4" presStyleCnt="18" custLinFactNeighborX="-122" custLinFactNeighborY="4559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221493CE-2010-42FD-8135-F9CD142B87BB}" type="pres">
      <dgm:prSet presAssocID="{11ED9A0B-1C00-42D5-8956-21CE6E56C4AD}" presName="aSpace2" presStyleCnt="0"/>
      <dgm:spPr/>
    </dgm:pt>
    <dgm:pt modelId="{49A84EE1-74D4-484A-AE66-F7D473EA498E}" type="pres">
      <dgm:prSet presAssocID="{6D5F5D73-E58C-4A0B-B9A9-808D26C23943}" presName="childNode" presStyleLbl="node1" presStyleIdx="5" presStyleCnt="18" custLinFactNeighborX="-122" custLinFactNeighborY="623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A0341FF7-5139-4690-A096-E80A215F57B6}" type="pres">
      <dgm:prSet presAssocID="{6D5F5D73-E58C-4A0B-B9A9-808D26C23943}" presName="aSpace2" presStyleCnt="0"/>
      <dgm:spPr/>
    </dgm:pt>
    <dgm:pt modelId="{0454C819-301B-443A-80E5-350AA98CEBDD}" type="pres">
      <dgm:prSet presAssocID="{AD24223B-49DC-40D9-84DB-D7635DE5BBB4}" presName="childNode" presStyleLbl="node1" presStyleIdx="6" presStyleCnt="18" custLinFactNeighborX="-122" custLinFactNeighborY="-668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6DDF20D0-7312-4920-9DA4-3D27F0A54109}" type="pres">
      <dgm:prSet presAssocID="{AD24223B-49DC-40D9-84DB-D7635DE5BBB4}" presName="aSpace2" presStyleCnt="0"/>
      <dgm:spPr/>
    </dgm:pt>
    <dgm:pt modelId="{3961AE80-9830-4AF5-AF2B-4CBB10267351}" type="pres">
      <dgm:prSet presAssocID="{1C14FD94-7DF4-4BF5-8B1C-07BF115D07AC}" presName="childNode" presStyleLbl="node1" presStyleIdx="7" presStyleCnt="18" custLinFactNeighborX="-122" custLinFactNeighborY="-439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D6E0DAEE-BCBB-44B6-BAF1-989DBBE81DA2}" type="pres">
      <dgm:prSet presAssocID="{1C14FD94-7DF4-4BF5-8B1C-07BF115D07AC}" presName="aSpace2" presStyleCnt="0"/>
      <dgm:spPr/>
    </dgm:pt>
    <dgm:pt modelId="{A925C25A-F780-482F-B330-B9465B9DBBBC}" type="pres">
      <dgm:prSet presAssocID="{0CA0BDA8-F233-4320-9CDB-4E7F6B09AAB7}" presName="childNode" presStyleLbl="node1" presStyleIdx="8" presStyleCnt="18" custLinFactNeighborX="-122" custLinFactNeighborY="6416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69F0CFE9-CF95-4892-BE04-B26E901E06FB}" type="pres">
      <dgm:prSet presAssocID="{0CA0BDA8-F233-4320-9CDB-4E7F6B09AAB7}" presName="aSpace2" presStyleCnt="0"/>
      <dgm:spPr/>
    </dgm:pt>
    <dgm:pt modelId="{0E7814C1-1428-4B9E-BBD1-DECE34EE7A47}" type="pres">
      <dgm:prSet presAssocID="{4E36BC0D-CD14-4ABC-A4CA-14B320A3E1FC}" presName="childNode" presStyleLbl="node1" presStyleIdx="9" presStyleCnt="18" custLinFactNeighborX="-122" custLinFactNeighborY="8687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1ACCC460-8E62-427C-A5D3-551D942BE1C9}" type="pres">
      <dgm:prSet presAssocID="{4E36BC0D-CD14-4ABC-A4CA-14B320A3E1FC}" presName="aSpace2" presStyleCnt="0"/>
      <dgm:spPr/>
    </dgm:pt>
    <dgm:pt modelId="{1858CFD2-6E23-46D4-8DF0-B8F20BD3BB39}" type="pres">
      <dgm:prSet presAssocID="{DB46FB16-68DB-4B06-AD1B-3C0F03576E05}" presName="childNode" presStyleLbl="node1" presStyleIdx="10" presStyleCnt="18" custLinFactNeighborX="-122" custLinFactNeighborY="19559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DC2BC834-DEB4-40A9-B03C-1F95D5CA48B5}" type="pres">
      <dgm:prSet presAssocID="{DB46FB16-68DB-4B06-AD1B-3C0F03576E05}" presName="aSpace2" presStyleCnt="0"/>
      <dgm:spPr/>
    </dgm:pt>
    <dgm:pt modelId="{34FFD380-2AC8-4E70-9333-49EEE183C12A}" type="pres">
      <dgm:prSet presAssocID="{3FAAB5A1-E38E-4945-AB6A-696235D82128}" presName="childNode" presStyleLbl="node1" presStyleIdx="11" presStyleCnt="18" custLinFactNeighborX="-122" custLinFactNeighborY="-3206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FF9726A0-8720-4A29-BDF3-8E51B1F2A5DB}" type="pres">
      <dgm:prSet presAssocID="{F3648B37-180F-4638-A7B1-2D82ACB7DA62}" presName="aSpace" presStyleCnt="0"/>
      <dgm:spPr/>
    </dgm:pt>
    <dgm:pt modelId="{22077128-AFDA-4F28-BFBC-24F3615B4505}" type="pres">
      <dgm:prSet presAssocID="{70F0F32E-A506-4A37-8F89-6EB2CC879F8E}" presName="compNode" presStyleCnt="0"/>
      <dgm:spPr/>
    </dgm:pt>
    <dgm:pt modelId="{42B20299-6024-4338-A7BB-727DC7AA0BF4}" type="pres">
      <dgm:prSet presAssocID="{70F0F32E-A506-4A37-8F89-6EB2CC879F8E}" presName="aNode" presStyleLbl="bgShp" presStyleIdx="2" presStyleCnt="3"/>
      <dgm:spPr/>
      <dgm:t>
        <a:bodyPr/>
        <a:lstStyle/>
        <a:p>
          <a:endParaRPr lang="sv-SE"/>
        </a:p>
      </dgm:t>
    </dgm:pt>
    <dgm:pt modelId="{8800F2FF-C6A4-4721-B34C-31D3CB0AC6EB}" type="pres">
      <dgm:prSet presAssocID="{70F0F32E-A506-4A37-8F89-6EB2CC879F8E}" presName="textNode" presStyleLbl="bgShp" presStyleIdx="2" presStyleCnt="3"/>
      <dgm:spPr/>
      <dgm:t>
        <a:bodyPr/>
        <a:lstStyle/>
        <a:p>
          <a:endParaRPr lang="sv-SE"/>
        </a:p>
      </dgm:t>
    </dgm:pt>
    <dgm:pt modelId="{A1ABA39F-5D57-49A0-A21D-305A5D1255CD}" type="pres">
      <dgm:prSet presAssocID="{70F0F32E-A506-4A37-8F89-6EB2CC879F8E}" presName="compChildNode" presStyleCnt="0"/>
      <dgm:spPr/>
    </dgm:pt>
    <dgm:pt modelId="{1E7F82B9-0165-4BD4-AC0B-1B3DC813DD41}" type="pres">
      <dgm:prSet presAssocID="{70F0F32E-A506-4A37-8F89-6EB2CC879F8E}" presName="theInnerList" presStyleCnt="0"/>
      <dgm:spPr/>
    </dgm:pt>
    <dgm:pt modelId="{14124773-06E4-41C1-B9F8-DC03AC7D1579}" type="pres">
      <dgm:prSet presAssocID="{F62A2887-97BB-41B8-88E9-5A83287ABC39}" presName="childNode" presStyleLbl="node1" presStyleIdx="12" presStyleCnt="18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6DC95C7B-210D-452B-9DC8-580559C895B1}" type="pres">
      <dgm:prSet presAssocID="{F62A2887-97BB-41B8-88E9-5A83287ABC39}" presName="aSpace2" presStyleCnt="0"/>
      <dgm:spPr/>
    </dgm:pt>
    <dgm:pt modelId="{18605521-2567-43A3-8080-408D6452FB0D}" type="pres">
      <dgm:prSet presAssocID="{2636DB02-C71F-4EAC-A223-052B43D2BEB0}" presName="childNode" presStyleLbl="node1" presStyleIdx="13" presStyleCnt="18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8B89C889-6EA7-4BDD-BF96-6FE98AC72736}" type="pres">
      <dgm:prSet presAssocID="{2636DB02-C71F-4EAC-A223-052B43D2BEB0}" presName="aSpace2" presStyleCnt="0"/>
      <dgm:spPr/>
    </dgm:pt>
    <dgm:pt modelId="{123B12CD-B70E-4E4E-BD59-521BC8BFAEA9}" type="pres">
      <dgm:prSet presAssocID="{33A8ED6D-182C-465D-8C69-BEA35FA0363C}" presName="childNode" presStyleLbl="node1" presStyleIdx="14" presStyleCnt="18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8E0FF503-8536-4676-8C69-F886F5CBB28C}" type="pres">
      <dgm:prSet presAssocID="{33A8ED6D-182C-465D-8C69-BEA35FA0363C}" presName="aSpace2" presStyleCnt="0"/>
      <dgm:spPr/>
    </dgm:pt>
    <dgm:pt modelId="{E6CA4CC5-FFA2-4AF9-A0AD-78F0BEC55B3B}" type="pres">
      <dgm:prSet presAssocID="{FD074A37-9746-4964-943C-99A88AA3A6AE}" presName="childNode" presStyleLbl="node1" presStyleIdx="15" presStyleCnt="18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58B165F5-5D26-4EE3-A48C-259BD1F0C008}" type="pres">
      <dgm:prSet presAssocID="{FD074A37-9746-4964-943C-99A88AA3A6AE}" presName="aSpace2" presStyleCnt="0"/>
      <dgm:spPr/>
    </dgm:pt>
    <dgm:pt modelId="{633DDAA0-0A00-47E2-8B12-D5BE718CECCF}" type="pres">
      <dgm:prSet presAssocID="{862E8D2A-4165-4396-8322-18409E6EDF3E}" presName="childNode" presStyleLbl="node1" presStyleIdx="16" presStyleCnt="18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AA94D994-7466-4457-9FDE-AC0D97DA9487}" type="pres">
      <dgm:prSet presAssocID="{862E8D2A-4165-4396-8322-18409E6EDF3E}" presName="aSpace2" presStyleCnt="0"/>
      <dgm:spPr/>
    </dgm:pt>
    <dgm:pt modelId="{42FC7534-C20F-4F12-B375-41958C5EB800}" type="pres">
      <dgm:prSet presAssocID="{1BB103A1-5095-4AA2-A143-D5AB90B33792}" presName="childNode" presStyleLbl="node1" presStyleIdx="17" presStyleCnt="18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F05A04C2-9A75-4C99-9264-3BEA11B9F8E4}" type="presOf" srcId="{70F0F32E-A506-4A37-8F89-6EB2CC879F8E}" destId="{42B20299-6024-4338-A7BB-727DC7AA0BF4}" srcOrd="0" destOrd="0" presId="urn:microsoft.com/office/officeart/2005/8/layout/lProcess2"/>
    <dgm:cxn modelId="{962294A8-F25B-4840-998C-B9C091E8F8A1}" srcId="{F3648B37-180F-4638-A7B1-2D82ACB7DA62}" destId="{3FAAB5A1-E38E-4945-AB6A-696235D82128}" srcOrd="9" destOrd="0" parTransId="{69AB449A-136E-43D5-996A-139A650DAE93}" sibTransId="{4340E0D4-7501-446C-BBB0-1D4A8A980347}"/>
    <dgm:cxn modelId="{5A443D63-F992-4C6E-A547-983684CDD8E1}" type="presOf" srcId="{1C14FD94-7DF4-4BF5-8B1C-07BF115D07AC}" destId="{3961AE80-9830-4AF5-AF2B-4CBB10267351}" srcOrd="0" destOrd="0" presId="urn:microsoft.com/office/officeart/2005/8/layout/lProcess2"/>
    <dgm:cxn modelId="{199C5817-4DC7-4FFF-B70F-384DD85BEEBC}" type="presOf" srcId="{33A8ED6D-182C-465D-8C69-BEA35FA0363C}" destId="{123B12CD-B70E-4E4E-BD59-521BC8BFAEA9}" srcOrd="0" destOrd="0" presId="urn:microsoft.com/office/officeart/2005/8/layout/lProcess2"/>
    <dgm:cxn modelId="{F8946478-A394-4F68-BBF7-A61CD4CC0ED9}" type="presOf" srcId="{F718911B-F4FF-409C-94D5-29A5DBB60DCA}" destId="{21477C78-218B-4D56-B046-E57D04150BD7}" srcOrd="0" destOrd="0" presId="urn:microsoft.com/office/officeart/2005/8/layout/lProcess2"/>
    <dgm:cxn modelId="{EF4219F4-3635-4B45-828E-A0641FF0E683}" srcId="{F3648B37-180F-4638-A7B1-2D82ACB7DA62}" destId="{11ED9A0B-1C00-42D5-8956-21CE6E56C4AD}" srcOrd="2" destOrd="0" parTransId="{84BC2677-CB97-4954-BA66-D8BEDDBFB3E6}" sibTransId="{33E7476A-4315-41A7-B7E0-B2A731EEF6F3}"/>
    <dgm:cxn modelId="{7F78A952-6685-4352-B2D3-7B08059D3C8E}" type="presOf" srcId="{F3648B37-180F-4638-A7B1-2D82ACB7DA62}" destId="{339FC69E-478E-4C50-BD69-3C4C7AA369F9}" srcOrd="1" destOrd="0" presId="urn:microsoft.com/office/officeart/2005/8/layout/lProcess2"/>
    <dgm:cxn modelId="{1D7FF03F-98F6-4808-A862-F186D785DA01}" type="presOf" srcId="{F3648B37-180F-4638-A7B1-2D82ACB7DA62}" destId="{974C0EC6-AAC2-4282-B736-15EC80C15341}" srcOrd="0" destOrd="0" presId="urn:microsoft.com/office/officeart/2005/8/layout/lProcess2"/>
    <dgm:cxn modelId="{31E31C6A-88FC-485D-BF1C-DC5FA69969B3}" type="presOf" srcId="{DB46FB16-68DB-4B06-AD1B-3C0F03576E05}" destId="{1858CFD2-6E23-46D4-8DF0-B8F20BD3BB39}" srcOrd="0" destOrd="0" presId="urn:microsoft.com/office/officeart/2005/8/layout/lProcess2"/>
    <dgm:cxn modelId="{25955BF4-450E-484E-8DD6-9B1D7BB7B401}" srcId="{70F0F32E-A506-4A37-8F89-6EB2CC879F8E}" destId="{FD074A37-9746-4964-943C-99A88AA3A6AE}" srcOrd="3" destOrd="0" parTransId="{2228149A-5B7B-4B0A-A3F9-DAEFF685C93D}" sibTransId="{BFF365E5-F274-4521-89EB-CFF5EB36EB31}"/>
    <dgm:cxn modelId="{FB9C9F5F-524C-4E3F-A1A3-3A1B7884A5AF}" srcId="{70F0F32E-A506-4A37-8F89-6EB2CC879F8E}" destId="{F62A2887-97BB-41B8-88E9-5A83287ABC39}" srcOrd="0" destOrd="0" parTransId="{FEF27648-D2D2-4602-AA17-64318116FD78}" sibTransId="{698DE2DB-BB8B-42C9-95CC-EF6F3ECC3CD8}"/>
    <dgm:cxn modelId="{8AEE70D5-427E-4B7B-BB7D-C47710A3112B}" srcId="{F3648B37-180F-4638-A7B1-2D82ACB7DA62}" destId="{AD24223B-49DC-40D9-84DB-D7635DE5BBB4}" srcOrd="4" destOrd="0" parTransId="{4E839A09-5BEA-49B0-9CFA-149F68CD0B06}" sibTransId="{443E8124-691A-4ACB-95E8-6818D9A3D935}"/>
    <dgm:cxn modelId="{9CF570C3-7283-4301-817F-87CC2DEEC388}" type="presOf" srcId="{0CA0BDA8-F233-4320-9CDB-4E7F6B09AAB7}" destId="{A925C25A-F780-482F-B330-B9465B9DBBBC}" srcOrd="0" destOrd="0" presId="urn:microsoft.com/office/officeart/2005/8/layout/lProcess2"/>
    <dgm:cxn modelId="{A4E4CD6D-7BEC-4BE3-A486-E4B8A5917E45}" type="presOf" srcId="{3FAAB5A1-E38E-4945-AB6A-696235D82128}" destId="{34FFD380-2AC8-4E70-9333-49EEE183C12A}" srcOrd="0" destOrd="0" presId="urn:microsoft.com/office/officeart/2005/8/layout/lProcess2"/>
    <dgm:cxn modelId="{E992F054-FD36-4A8B-8C04-2CB6E0A458BA}" type="presOf" srcId="{0462DBB7-DD8D-490C-83A5-AA462E009F21}" destId="{4B6BDF4E-1950-4883-B117-CA7F015430DD}" srcOrd="0" destOrd="0" presId="urn:microsoft.com/office/officeart/2005/8/layout/lProcess2"/>
    <dgm:cxn modelId="{6BB06F0F-808E-4158-AE03-3D1F1865F539}" srcId="{02C3AECB-CB3A-49CF-A527-30407274BCEB}" destId="{0462DBB7-DD8D-490C-83A5-AA462E009F21}" srcOrd="0" destOrd="0" parTransId="{380CA16F-F93B-4FBF-93B4-7557D9DA85FB}" sibTransId="{DF9EDE0B-E9E9-4D8D-8C75-B1C9EB431999}"/>
    <dgm:cxn modelId="{C24AACA1-667F-4A9F-A3E6-AE9F388775D2}" type="presOf" srcId="{02C3AECB-CB3A-49CF-A527-30407274BCEB}" destId="{87019A22-ED0C-4228-B13E-11D301E793D3}" srcOrd="0" destOrd="0" presId="urn:microsoft.com/office/officeart/2005/8/layout/lProcess2"/>
    <dgm:cxn modelId="{020BF775-36F1-491F-986F-278A62374880}" srcId="{02C3AECB-CB3A-49CF-A527-30407274BCEB}" destId="{FB4916A3-F364-46F5-935C-3C06F051E78D}" srcOrd="1" destOrd="0" parTransId="{33CB3B88-491B-492A-A1F3-E6D8F11670E5}" sibTransId="{746EBE5A-6DF1-4AF1-9E2C-457A2CCC4DD9}"/>
    <dgm:cxn modelId="{14184792-BDF6-4B22-B47E-5D8057331DA3}" type="presOf" srcId="{4E36BC0D-CD14-4ABC-A4CA-14B320A3E1FC}" destId="{0E7814C1-1428-4B9E-BBD1-DECE34EE7A47}" srcOrd="0" destOrd="0" presId="urn:microsoft.com/office/officeart/2005/8/layout/lProcess2"/>
    <dgm:cxn modelId="{4F9941D4-006B-46FD-A1CD-611EF36517A0}" srcId="{F3648B37-180F-4638-A7B1-2D82ACB7DA62}" destId="{DB46FB16-68DB-4B06-AD1B-3C0F03576E05}" srcOrd="8" destOrd="0" parTransId="{90746459-7EE3-4959-A2B6-67B691721A0C}" sibTransId="{BE69FC6C-9DD8-4465-9505-DE4957200DE9}"/>
    <dgm:cxn modelId="{E034ABD4-36B0-4E22-9B9D-A645DBEF6D22}" type="presOf" srcId="{02C3AECB-CB3A-49CF-A527-30407274BCEB}" destId="{DB47CE43-6412-435D-8B14-8C688AA466E2}" srcOrd="1" destOrd="0" presId="urn:microsoft.com/office/officeart/2005/8/layout/lProcess2"/>
    <dgm:cxn modelId="{A8C80023-3184-4A42-9053-F9CAE255F167}" srcId="{70F0F32E-A506-4A37-8F89-6EB2CC879F8E}" destId="{1BB103A1-5095-4AA2-A143-D5AB90B33792}" srcOrd="5" destOrd="0" parTransId="{2F078018-DFE5-48E6-9400-D425BFD27635}" sibTransId="{FB0B0766-9B04-478F-A4B5-564C78A281DA}"/>
    <dgm:cxn modelId="{61AB4376-F8C8-425E-9AEB-DD4487EECE03}" srcId="{128BC3DE-2783-4D5E-9E6C-AB4DB9815883}" destId="{70F0F32E-A506-4A37-8F89-6EB2CC879F8E}" srcOrd="2" destOrd="0" parTransId="{7B8194F8-8593-45BD-B080-C95889BD2FDC}" sibTransId="{225AC37E-84FE-4D8C-BA99-59ED98AC7033}"/>
    <dgm:cxn modelId="{AF20E386-6A55-499C-B850-2CE8DD668B39}" srcId="{70F0F32E-A506-4A37-8F89-6EB2CC879F8E}" destId="{33A8ED6D-182C-465D-8C69-BEA35FA0363C}" srcOrd="2" destOrd="0" parTransId="{3E76F082-33F0-41C9-AC82-A917ECC64D84}" sibTransId="{568E99D1-28C1-4B5F-A24E-9F71133D2528}"/>
    <dgm:cxn modelId="{0144ABCA-BC6B-4A9A-8F3C-07785F73B629}" type="presOf" srcId="{70F0F32E-A506-4A37-8F89-6EB2CC879F8E}" destId="{8800F2FF-C6A4-4721-B34C-31D3CB0AC6EB}" srcOrd="1" destOrd="0" presId="urn:microsoft.com/office/officeart/2005/8/layout/lProcess2"/>
    <dgm:cxn modelId="{ED67F522-24C3-4279-A584-B4A8AAD67A0B}" srcId="{F3648B37-180F-4638-A7B1-2D82ACB7DA62}" destId="{6D5F5D73-E58C-4A0B-B9A9-808D26C23943}" srcOrd="3" destOrd="0" parTransId="{8A0F6175-3246-4966-B792-360BF6588CE4}" sibTransId="{9B648710-DF4C-4982-AA90-1812398560EB}"/>
    <dgm:cxn modelId="{B7A889ED-8F91-470A-8137-8BC8DD411223}" srcId="{128BC3DE-2783-4D5E-9E6C-AB4DB9815883}" destId="{F3648B37-180F-4638-A7B1-2D82ACB7DA62}" srcOrd="1" destOrd="0" parTransId="{B2178817-565D-42FC-A1BD-41873A2B4EC3}" sibTransId="{5E922221-4A50-42F8-8E91-0075DD1A0408}"/>
    <dgm:cxn modelId="{7FA299D5-8069-4B20-BF76-8324415B77EC}" srcId="{70F0F32E-A506-4A37-8F89-6EB2CC879F8E}" destId="{2636DB02-C71F-4EAC-A223-052B43D2BEB0}" srcOrd="1" destOrd="0" parTransId="{637C99B7-6984-4ACA-A9FD-7F5D243054C6}" sibTransId="{771788F1-9BDC-44CA-87F9-8FB192CE35BD}"/>
    <dgm:cxn modelId="{A5C5AF7A-C814-48DA-B4A0-EC63C72F863E}" type="presOf" srcId="{128BC3DE-2783-4D5E-9E6C-AB4DB9815883}" destId="{ED9ACF83-0A34-4BB5-9C97-EE0D3C073988}" srcOrd="0" destOrd="0" presId="urn:microsoft.com/office/officeart/2005/8/layout/lProcess2"/>
    <dgm:cxn modelId="{53787DFA-DA5F-419E-A432-575CDEEEA746}" srcId="{F3648B37-180F-4638-A7B1-2D82ACB7DA62}" destId="{4E36BC0D-CD14-4ABC-A4CA-14B320A3E1FC}" srcOrd="7" destOrd="0" parTransId="{6BFC0F6D-1592-4706-B272-E893F32702B5}" sibTransId="{9CD25F6A-FC1C-4DC6-BA09-21D619846989}"/>
    <dgm:cxn modelId="{D18108FD-7715-4CD8-A597-E120E772B390}" type="presOf" srcId="{2636DB02-C71F-4EAC-A223-052B43D2BEB0}" destId="{18605521-2567-43A3-8080-408D6452FB0D}" srcOrd="0" destOrd="0" presId="urn:microsoft.com/office/officeart/2005/8/layout/lProcess2"/>
    <dgm:cxn modelId="{ECC150B9-9571-4F3E-B870-916100364500}" type="presOf" srcId="{AD24223B-49DC-40D9-84DB-D7635DE5BBB4}" destId="{0454C819-301B-443A-80E5-350AA98CEBDD}" srcOrd="0" destOrd="0" presId="urn:microsoft.com/office/officeart/2005/8/layout/lProcess2"/>
    <dgm:cxn modelId="{548F7555-9574-4209-8D5E-FFF56FB54C87}" srcId="{128BC3DE-2783-4D5E-9E6C-AB4DB9815883}" destId="{02C3AECB-CB3A-49CF-A527-30407274BCEB}" srcOrd="0" destOrd="0" parTransId="{C38CD5BA-21CB-431C-80D7-49C430870AC3}" sibTransId="{3B78C034-3F35-4654-8086-D23CEAC44593}"/>
    <dgm:cxn modelId="{7DA73D1B-99E2-43FF-AE7B-D9D7D3B2ED8C}" srcId="{F3648B37-180F-4638-A7B1-2D82ACB7DA62}" destId="{1C14FD94-7DF4-4BF5-8B1C-07BF115D07AC}" srcOrd="5" destOrd="0" parTransId="{546D0880-EA40-4382-972B-ADC02A792C94}" sibTransId="{9831E350-FAF7-4FB6-B4F9-C7513847F6C9}"/>
    <dgm:cxn modelId="{8D1EECA1-C1FA-43A7-85C6-9BC53F9F9A21}" type="presOf" srcId="{FD074A37-9746-4964-943C-99A88AA3A6AE}" destId="{E6CA4CC5-FFA2-4AF9-A0AD-78F0BEC55B3B}" srcOrd="0" destOrd="0" presId="urn:microsoft.com/office/officeart/2005/8/layout/lProcess2"/>
    <dgm:cxn modelId="{422D831E-D2C0-498C-8451-747EB754682C}" type="presOf" srcId="{FB4916A3-F364-46F5-935C-3C06F051E78D}" destId="{A3716D75-3B5F-4754-826D-37525423329A}" srcOrd="0" destOrd="0" presId="urn:microsoft.com/office/officeart/2005/8/layout/lProcess2"/>
    <dgm:cxn modelId="{95BF4335-C5C6-4135-B7D8-9ECFDE4B3606}" type="presOf" srcId="{F62A2887-97BB-41B8-88E9-5A83287ABC39}" destId="{14124773-06E4-41C1-B9F8-DC03AC7D1579}" srcOrd="0" destOrd="0" presId="urn:microsoft.com/office/officeart/2005/8/layout/lProcess2"/>
    <dgm:cxn modelId="{C4E33530-B7DE-4A38-8B7A-29E7438467F4}" type="presOf" srcId="{6D5F5D73-E58C-4A0B-B9A9-808D26C23943}" destId="{49A84EE1-74D4-484A-AE66-F7D473EA498E}" srcOrd="0" destOrd="0" presId="urn:microsoft.com/office/officeart/2005/8/layout/lProcess2"/>
    <dgm:cxn modelId="{596A4AAA-2450-43B7-A5D1-A524D976BDCC}" type="presOf" srcId="{862E8D2A-4165-4396-8322-18409E6EDF3E}" destId="{633DDAA0-0A00-47E2-8B12-D5BE718CECCF}" srcOrd="0" destOrd="0" presId="urn:microsoft.com/office/officeart/2005/8/layout/lProcess2"/>
    <dgm:cxn modelId="{B7018318-8CD7-4562-A50E-043367BA8E82}" srcId="{F3648B37-180F-4638-A7B1-2D82ACB7DA62}" destId="{F718911B-F4FF-409C-94D5-29A5DBB60DCA}" srcOrd="0" destOrd="0" parTransId="{F12A6887-35FA-442A-BACD-FFEDF44A60C2}" sibTransId="{A23A954B-F3ED-4932-BDF8-3A7E95AB285A}"/>
    <dgm:cxn modelId="{998B3FCC-25F4-4A9C-85DA-F24EBBC7F592}" srcId="{70F0F32E-A506-4A37-8F89-6EB2CC879F8E}" destId="{862E8D2A-4165-4396-8322-18409E6EDF3E}" srcOrd="4" destOrd="0" parTransId="{7D0CA9AF-1893-48A2-9953-9AB3F7C5C21F}" sibTransId="{0962075F-A399-49B8-9B38-B7AB81752E31}"/>
    <dgm:cxn modelId="{E086BF67-5E2C-45B6-B3CE-C50F76B9EE3D}" type="presOf" srcId="{1BB103A1-5095-4AA2-A143-D5AB90B33792}" destId="{42FC7534-C20F-4F12-B375-41958C5EB800}" srcOrd="0" destOrd="0" presId="urn:microsoft.com/office/officeart/2005/8/layout/lProcess2"/>
    <dgm:cxn modelId="{D662B926-7B07-42AF-9990-688FEA4F51D4}" srcId="{F3648B37-180F-4638-A7B1-2D82ACB7DA62}" destId="{0CA0BDA8-F233-4320-9CDB-4E7F6B09AAB7}" srcOrd="6" destOrd="0" parTransId="{96BDE71A-711B-451D-B506-389E8FED8F99}" sibTransId="{1071DF7B-B42F-4646-AECB-02CF397B283B}"/>
    <dgm:cxn modelId="{EB7CC246-2574-4750-8AFB-92D5D9AB9F6A}" type="presOf" srcId="{11ED9A0B-1C00-42D5-8956-21CE6E56C4AD}" destId="{4C6F0168-E33A-4498-91C8-313118C25AA0}" srcOrd="0" destOrd="0" presId="urn:microsoft.com/office/officeart/2005/8/layout/lProcess2"/>
    <dgm:cxn modelId="{22CE89F9-6F68-425F-AA44-72A82D5C9C5B}" srcId="{F3648B37-180F-4638-A7B1-2D82ACB7DA62}" destId="{054F2426-49E6-476D-8CAC-C99DB04AE805}" srcOrd="1" destOrd="0" parTransId="{BEF780BE-993D-4C4E-825F-A8536947902B}" sibTransId="{4AF00DDF-9EC4-4B38-84C7-E80D5DA3D411}"/>
    <dgm:cxn modelId="{D94383B9-CF49-4180-837B-33FC7FC67115}" type="presOf" srcId="{054F2426-49E6-476D-8CAC-C99DB04AE805}" destId="{0162ECA2-4B4D-40DB-9DB6-B54488F27337}" srcOrd="0" destOrd="0" presId="urn:microsoft.com/office/officeart/2005/8/layout/lProcess2"/>
    <dgm:cxn modelId="{133F6E7B-0BBC-49FE-A06F-29C3EFE45827}" type="presParOf" srcId="{ED9ACF83-0A34-4BB5-9C97-EE0D3C073988}" destId="{EE35277B-4C1F-45BA-A6A7-5922EEFC2BDB}" srcOrd="0" destOrd="0" presId="urn:microsoft.com/office/officeart/2005/8/layout/lProcess2"/>
    <dgm:cxn modelId="{44EB17AA-2DA1-4407-A533-65384B9E7174}" type="presParOf" srcId="{EE35277B-4C1F-45BA-A6A7-5922EEFC2BDB}" destId="{87019A22-ED0C-4228-B13E-11D301E793D3}" srcOrd="0" destOrd="0" presId="urn:microsoft.com/office/officeart/2005/8/layout/lProcess2"/>
    <dgm:cxn modelId="{1B3855C5-6682-4247-BF7B-2B6129F62BCA}" type="presParOf" srcId="{EE35277B-4C1F-45BA-A6A7-5922EEFC2BDB}" destId="{DB47CE43-6412-435D-8B14-8C688AA466E2}" srcOrd="1" destOrd="0" presId="urn:microsoft.com/office/officeart/2005/8/layout/lProcess2"/>
    <dgm:cxn modelId="{92C86DC0-D083-4022-8B50-A03E6ABE43A7}" type="presParOf" srcId="{EE35277B-4C1F-45BA-A6A7-5922EEFC2BDB}" destId="{A906B2B2-3F80-44CB-B93F-F73A42CD45A6}" srcOrd="2" destOrd="0" presId="urn:microsoft.com/office/officeart/2005/8/layout/lProcess2"/>
    <dgm:cxn modelId="{57EDE25A-0FB9-49C6-9CE5-2DFE26BB912A}" type="presParOf" srcId="{A906B2B2-3F80-44CB-B93F-F73A42CD45A6}" destId="{1CFC890F-C2F0-4171-A331-DF2149D7F6FC}" srcOrd="0" destOrd="0" presId="urn:microsoft.com/office/officeart/2005/8/layout/lProcess2"/>
    <dgm:cxn modelId="{11D71456-9D44-4A34-9761-6FE3670D7D1B}" type="presParOf" srcId="{1CFC890F-C2F0-4171-A331-DF2149D7F6FC}" destId="{4B6BDF4E-1950-4883-B117-CA7F015430DD}" srcOrd="0" destOrd="0" presId="urn:microsoft.com/office/officeart/2005/8/layout/lProcess2"/>
    <dgm:cxn modelId="{DD2E4715-23D7-4F18-9ECB-E998097BA7C1}" type="presParOf" srcId="{1CFC890F-C2F0-4171-A331-DF2149D7F6FC}" destId="{02A9FFEA-12A2-45F6-B2C8-1F8BE1CEA3C2}" srcOrd="1" destOrd="0" presId="urn:microsoft.com/office/officeart/2005/8/layout/lProcess2"/>
    <dgm:cxn modelId="{32AF29A2-0AEA-4E10-82A6-D0E13CD25CFA}" type="presParOf" srcId="{1CFC890F-C2F0-4171-A331-DF2149D7F6FC}" destId="{A3716D75-3B5F-4754-826D-37525423329A}" srcOrd="2" destOrd="0" presId="urn:microsoft.com/office/officeart/2005/8/layout/lProcess2"/>
    <dgm:cxn modelId="{15F97EE3-6F94-4476-9458-14BCD13BF069}" type="presParOf" srcId="{ED9ACF83-0A34-4BB5-9C97-EE0D3C073988}" destId="{759AB261-A409-4A5F-8B94-799EFA0135ED}" srcOrd="1" destOrd="0" presId="urn:microsoft.com/office/officeart/2005/8/layout/lProcess2"/>
    <dgm:cxn modelId="{FB01FCFF-C299-4ED2-91D9-47A4B57DDFED}" type="presParOf" srcId="{ED9ACF83-0A34-4BB5-9C97-EE0D3C073988}" destId="{9F09B209-89CB-47BE-AD3C-0F6F6BCF0AE2}" srcOrd="2" destOrd="0" presId="urn:microsoft.com/office/officeart/2005/8/layout/lProcess2"/>
    <dgm:cxn modelId="{038F6E15-0C77-4006-96D4-ABE26E373EEA}" type="presParOf" srcId="{9F09B209-89CB-47BE-AD3C-0F6F6BCF0AE2}" destId="{974C0EC6-AAC2-4282-B736-15EC80C15341}" srcOrd="0" destOrd="0" presId="urn:microsoft.com/office/officeart/2005/8/layout/lProcess2"/>
    <dgm:cxn modelId="{D563A08C-FCED-459A-8AF7-4D4561FB6B8E}" type="presParOf" srcId="{9F09B209-89CB-47BE-AD3C-0F6F6BCF0AE2}" destId="{339FC69E-478E-4C50-BD69-3C4C7AA369F9}" srcOrd="1" destOrd="0" presId="urn:microsoft.com/office/officeart/2005/8/layout/lProcess2"/>
    <dgm:cxn modelId="{46BB7916-3410-477E-9BEB-2FD1C1811A5E}" type="presParOf" srcId="{9F09B209-89CB-47BE-AD3C-0F6F6BCF0AE2}" destId="{C9F5AFC0-7F00-4C7D-982C-7C2234A92F78}" srcOrd="2" destOrd="0" presId="urn:microsoft.com/office/officeart/2005/8/layout/lProcess2"/>
    <dgm:cxn modelId="{20AD052F-876B-424D-B5BF-696951CF717F}" type="presParOf" srcId="{C9F5AFC0-7F00-4C7D-982C-7C2234A92F78}" destId="{943AF292-1D20-429C-AB60-D7D680F17A27}" srcOrd="0" destOrd="0" presId="urn:microsoft.com/office/officeart/2005/8/layout/lProcess2"/>
    <dgm:cxn modelId="{D503567F-F5B0-4398-AD34-DE438E52EB00}" type="presParOf" srcId="{943AF292-1D20-429C-AB60-D7D680F17A27}" destId="{21477C78-218B-4D56-B046-E57D04150BD7}" srcOrd="0" destOrd="0" presId="urn:microsoft.com/office/officeart/2005/8/layout/lProcess2"/>
    <dgm:cxn modelId="{EE053044-13B3-47F4-90DA-56D6BF105EF3}" type="presParOf" srcId="{943AF292-1D20-429C-AB60-D7D680F17A27}" destId="{52E1DF5E-4E20-4016-A8C5-5C42BB045CDE}" srcOrd="1" destOrd="0" presId="urn:microsoft.com/office/officeart/2005/8/layout/lProcess2"/>
    <dgm:cxn modelId="{C0E9694C-9579-4471-893F-7AD62EDFB5B0}" type="presParOf" srcId="{943AF292-1D20-429C-AB60-D7D680F17A27}" destId="{0162ECA2-4B4D-40DB-9DB6-B54488F27337}" srcOrd="2" destOrd="0" presId="urn:microsoft.com/office/officeart/2005/8/layout/lProcess2"/>
    <dgm:cxn modelId="{217B5C29-C603-4D70-8D47-DC2E47549F15}" type="presParOf" srcId="{943AF292-1D20-429C-AB60-D7D680F17A27}" destId="{D85A3412-6817-4A6D-910F-188CFF9870C4}" srcOrd="3" destOrd="0" presId="urn:microsoft.com/office/officeart/2005/8/layout/lProcess2"/>
    <dgm:cxn modelId="{0DBB8E05-79BA-4571-8590-9B34E2C28235}" type="presParOf" srcId="{943AF292-1D20-429C-AB60-D7D680F17A27}" destId="{4C6F0168-E33A-4498-91C8-313118C25AA0}" srcOrd="4" destOrd="0" presId="urn:microsoft.com/office/officeart/2005/8/layout/lProcess2"/>
    <dgm:cxn modelId="{C853B11C-9226-492D-B6EC-C0FE8A1AE9F9}" type="presParOf" srcId="{943AF292-1D20-429C-AB60-D7D680F17A27}" destId="{221493CE-2010-42FD-8135-F9CD142B87BB}" srcOrd="5" destOrd="0" presId="urn:microsoft.com/office/officeart/2005/8/layout/lProcess2"/>
    <dgm:cxn modelId="{8172147A-8D2B-4FA5-A4C4-0D3F156E7E1D}" type="presParOf" srcId="{943AF292-1D20-429C-AB60-D7D680F17A27}" destId="{49A84EE1-74D4-484A-AE66-F7D473EA498E}" srcOrd="6" destOrd="0" presId="urn:microsoft.com/office/officeart/2005/8/layout/lProcess2"/>
    <dgm:cxn modelId="{6971D0DB-D005-4587-9E93-C3096D3B896F}" type="presParOf" srcId="{943AF292-1D20-429C-AB60-D7D680F17A27}" destId="{A0341FF7-5139-4690-A096-E80A215F57B6}" srcOrd="7" destOrd="0" presId="urn:microsoft.com/office/officeart/2005/8/layout/lProcess2"/>
    <dgm:cxn modelId="{9CF4BD82-2E35-4DB6-80B2-DEBBAB2414F6}" type="presParOf" srcId="{943AF292-1D20-429C-AB60-D7D680F17A27}" destId="{0454C819-301B-443A-80E5-350AA98CEBDD}" srcOrd="8" destOrd="0" presId="urn:microsoft.com/office/officeart/2005/8/layout/lProcess2"/>
    <dgm:cxn modelId="{1696270F-44AA-462E-9A16-25D90398D9F0}" type="presParOf" srcId="{943AF292-1D20-429C-AB60-D7D680F17A27}" destId="{6DDF20D0-7312-4920-9DA4-3D27F0A54109}" srcOrd="9" destOrd="0" presId="urn:microsoft.com/office/officeart/2005/8/layout/lProcess2"/>
    <dgm:cxn modelId="{65AB294A-1454-4D7B-AFFF-85C8AD272130}" type="presParOf" srcId="{943AF292-1D20-429C-AB60-D7D680F17A27}" destId="{3961AE80-9830-4AF5-AF2B-4CBB10267351}" srcOrd="10" destOrd="0" presId="urn:microsoft.com/office/officeart/2005/8/layout/lProcess2"/>
    <dgm:cxn modelId="{3FD71591-94E9-4598-B5AB-03650812F0B6}" type="presParOf" srcId="{943AF292-1D20-429C-AB60-D7D680F17A27}" destId="{D6E0DAEE-BCBB-44B6-BAF1-989DBBE81DA2}" srcOrd="11" destOrd="0" presId="urn:microsoft.com/office/officeart/2005/8/layout/lProcess2"/>
    <dgm:cxn modelId="{60413E09-4972-45CE-A2A9-6064AD69E9DB}" type="presParOf" srcId="{943AF292-1D20-429C-AB60-D7D680F17A27}" destId="{A925C25A-F780-482F-B330-B9465B9DBBBC}" srcOrd="12" destOrd="0" presId="urn:microsoft.com/office/officeart/2005/8/layout/lProcess2"/>
    <dgm:cxn modelId="{0F5D6071-D7A2-422A-B1A4-A0D66A1B998E}" type="presParOf" srcId="{943AF292-1D20-429C-AB60-D7D680F17A27}" destId="{69F0CFE9-CF95-4892-BE04-B26E901E06FB}" srcOrd="13" destOrd="0" presId="urn:microsoft.com/office/officeart/2005/8/layout/lProcess2"/>
    <dgm:cxn modelId="{FA1B8C65-3F6E-4C01-A6A8-DEF979B69D85}" type="presParOf" srcId="{943AF292-1D20-429C-AB60-D7D680F17A27}" destId="{0E7814C1-1428-4B9E-BBD1-DECE34EE7A47}" srcOrd="14" destOrd="0" presId="urn:microsoft.com/office/officeart/2005/8/layout/lProcess2"/>
    <dgm:cxn modelId="{D2B9DEB6-D263-40CB-9CAB-1450AC3A31D1}" type="presParOf" srcId="{943AF292-1D20-429C-AB60-D7D680F17A27}" destId="{1ACCC460-8E62-427C-A5D3-551D942BE1C9}" srcOrd="15" destOrd="0" presId="urn:microsoft.com/office/officeart/2005/8/layout/lProcess2"/>
    <dgm:cxn modelId="{0C260DFD-E5EC-4435-A079-E11FDD16B35C}" type="presParOf" srcId="{943AF292-1D20-429C-AB60-D7D680F17A27}" destId="{1858CFD2-6E23-46D4-8DF0-B8F20BD3BB39}" srcOrd="16" destOrd="0" presId="urn:microsoft.com/office/officeart/2005/8/layout/lProcess2"/>
    <dgm:cxn modelId="{9A64CE7D-168C-44E0-9AED-9E49AC0108C3}" type="presParOf" srcId="{943AF292-1D20-429C-AB60-D7D680F17A27}" destId="{DC2BC834-DEB4-40A9-B03C-1F95D5CA48B5}" srcOrd="17" destOrd="0" presId="urn:microsoft.com/office/officeart/2005/8/layout/lProcess2"/>
    <dgm:cxn modelId="{695A5231-E536-4E71-B8BB-38BD85FD0275}" type="presParOf" srcId="{943AF292-1D20-429C-AB60-D7D680F17A27}" destId="{34FFD380-2AC8-4E70-9333-49EEE183C12A}" srcOrd="18" destOrd="0" presId="urn:microsoft.com/office/officeart/2005/8/layout/lProcess2"/>
    <dgm:cxn modelId="{BC2B8F15-B041-4DBD-BF8D-9B89E9E8B1B4}" type="presParOf" srcId="{ED9ACF83-0A34-4BB5-9C97-EE0D3C073988}" destId="{FF9726A0-8720-4A29-BDF3-8E51B1F2A5DB}" srcOrd="3" destOrd="0" presId="urn:microsoft.com/office/officeart/2005/8/layout/lProcess2"/>
    <dgm:cxn modelId="{4D24CE23-2FC1-4DB4-9D03-15A59E71DDAB}" type="presParOf" srcId="{ED9ACF83-0A34-4BB5-9C97-EE0D3C073988}" destId="{22077128-AFDA-4F28-BFBC-24F3615B4505}" srcOrd="4" destOrd="0" presId="urn:microsoft.com/office/officeart/2005/8/layout/lProcess2"/>
    <dgm:cxn modelId="{BFD90818-FD03-4A19-9B36-95CC2A300C1B}" type="presParOf" srcId="{22077128-AFDA-4F28-BFBC-24F3615B4505}" destId="{42B20299-6024-4338-A7BB-727DC7AA0BF4}" srcOrd="0" destOrd="0" presId="urn:microsoft.com/office/officeart/2005/8/layout/lProcess2"/>
    <dgm:cxn modelId="{FEA9775E-4F3F-4DCD-AC27-8553EF33FC9F}" type="presParOf" srcId="{22077128-AFDA-4F28-BFBC-24F3615B4505}" destId="{8800F2FF-C6A4-4721-B34C-31D3CB0AC6EB}" srcOrd="1" destOrd="0" presId="urn:microsoft.com/office/officeart/2005/8/layout/lProcess2"/>
    <dgm:cxn modelId="{009ABCB0-7233-4463-812D-BFF9EDDA6EA1}" type="presParOf" srcId="{22077128-AFDA-4F28-BFBC-24F3615B4505}" destId="{A1ABA39F-5D57-49A0-A21D-305A5D1255CD}" srcOrd="2" destOrd="0" presId="urn:microsoft.com/office/officeart/2005/8/layout/lProcess2"/>
    <dgm:cxn modelId="{A5075D9D-7786-4EA4-B9AE-A718A17609EB}" type="presParOf" srcId="{A1ABA39F-5D57-49A0-A21D-305A5D1255CD}" destId="{1E7F82B9-0165-4BD4-AC0B-1B3DC813DD41}" srcOrd="0" destOrd="0" presId="urn:microsoft.com/office/officeart/2005/8/layout/lProcess2"/>
    <dgm:cxn modelId="{6B603B52-D227-46FF-A61D-8ABE5C546C50}" type="presParOf" srcId="{1E7F82B9-0165-4BD4-AC0B-1B3DC813DD41}" destId="{14124773-06E4-41C1-B9F8-DC03AC7D1579}" srcOrd="0" destOrd="0" presId="urn:microsoft.com/office/officeart/2005/8/layout/lProcess2"/>
    <dgm:cxn modelId="{7A342784-490F-4CFF-BFED-EB67F2BA97FA}" type="presParOf" srcId="{1E7F82B9-0165-4BD4-AC0B-1B3DC813DD41}" destId="{6DC95C7B-210D-452B-9DC8-580559C895B1}" srcOrd="1" destOrd="0" presId="urn:microsoft.com/office/officeart/2005/8/layout/lProcess2"/>
    <dgm:cxn modelId="{E87C5B8B-F19E-415B-B967-48175746B445}" type="presParOf" srcId="{1E7F82B9-0165-4BD4-AC0B-1B3DC813DD41}" destId="{18605521-2567-43A3-8080-408D6452FB0D}" srcOrd="2" destOrd="0" presId="urn:microsoft.com/office/officeart/2005/8/layout/lProcess2"/>
    <dgm:cxn modelId="{E3236DC9-5963-47CC-B8A0-F1EA7B7C2ACF}" type="presParOf" srcId="{1E7F82B9-0165-4BD4-AC0B-1B3DC813DD41}" destId="{8B89C889-6EA7-4BDD-BF96-6FE98AC72736}" srcOrd="3" destOrd="0" presId="urn:microsoft.com/office/officeart/2005/8/layout/lProcess2"/>
    <dgm:cxn modelId="{3A553A14-DC94-421E-8094-E10FA5A2BAC6}" type="presParOf" srcId="{1E7F82B9-0165-4BD4-AC0B-1B3DC813DD41}" destId="{123B12CD-B70E-4E4E-BD59-521BC8BFAEA9}" srcOrd="4" destOrd="0" presId="urn:microsoft.com/office/officeart/2005/8/layout/lProcess2"/>
    <dgm:cxn modelId="{0FB46CC6-31C1-4BC2-9FDB-9A5745889368}" type="presParOf" srcId="{1E7F82B9-0165-4BD4-AC0B-1B3DC813DD41}" destId="{8E0FF503-8536-4676-8C69-F886F5CBB28C}" srcOrd="5" destOrd="0" presId="urn:microsoft.com/office/officeart/2005/8/layout/lProcess2"/>
    <dgm:cxn modelId="{213BF1F4-DF01-4FE2-B2FA-2AC47362CC6C}" type="presParOf" srcId="{1E7F82B9-0165-4BD4-AC0B-1B3DC813DD41}" destId="{E6CA4CC5-FFA2-4AF9-A0AD-78F0BEC55B3B}" srcOrd="6" destOrd="0" presId="urn:microsoft.com/office/officeart/2005/8/layout/lProcess2"/>
    <dgm:cxn modelId="{A7BB3942-A02D-4170-AB64-5E342ACD0531}" type="presParOf" srcId="{1E7F82B9-0165-4BD4-AC0B-1B3DC813DD41}" destId="{58B165F5-5D26-4EE3-A48C-259BD1F0C008}" srcOrd="7" destOrd="0" presId="urn:microsoft.com/office/officeart/2005/8/layout/lProcess2"/>
    <dgm:cxn modelId="{4B5E807E-30FC-43E5-80D9-C7033216A230}" type="presParOf" srcId="{1E7F82B9-0165-4BD4-AC0B-1B3DC813DD41}" destId="{633DDAA0-0A00-47E2-8B12-D5BE718CECCF}" srcOrd="8" destOrd="0" presId="urn:microsoft.com/office/officeart/2005/8/layout/lProcess2"/>
    <dgm:cxn modelId="{A2256C67-E80E-4190-A8C6-1D7779BBA29D}" type="presParOf" srcId="{1E7F82B9-0165-4BD4-AC0B-1B3DC813DD41}" destId="{AA94D994-7466-4457-9FDE-AC0D97DA9487}" srcOrd="9" destOrd="0" presId="urn:microsoft.com/office/officeart/2005/8/layout/lProcess2"/>
    <dgm:cxn modelId="{7E63E712-12CE-4CE1-8D5E-740EFF026A0E}" type="presParOf" srcId="{1E7F82B9-0165-4BD4-AC0B-1B3DC813DD41}" destId="{42FC7534-C20F-4F12-B375-41958C5EB800}" srcOrd="1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019A22-ED0C-4228-B13E-11D301E793D3}">
      <dsp:nvSpPr>
        <dsp:cNvPr id="0" name=""/>
        <dsp:cNvSpPr/>
      </dsp:nvSpPr>
      <dsp:spPr>
        <a:xfrm>
          <a:off x="966" y="0"/>
          <a:ext cx="2511668" cy="383698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200" b="1" kern="1200" dirty="0" smtClean="0"/>
            <a:t>Planerings- och uppföljningsprocessen</a:t>
          </a:r>
          <a:endParaRPr lang="sv-SE" sz="1200" kern="1200" dirty="0"/>
        </a:p>
      </dsp:txBody>
      <dsp:txXfrm>
        <a:off x="966" y="0"/>
        <a:ext cx="2511668" cy="1151096"/>
      </dsp:txXfrm>
    </dsp:sp>
    <dsp:sp modelId="{4B6BDF4E-1950-4883-B117-CA7F015430DD}">
      <dsp:nvSpPr>
        <dsp:cNvPr id="0" name=""/>
        <dsp:cNvSpPr/>
      </dsp:nvSpPr>
      <dsp:spPr>
        <a:xfrm>
          <a:off x="252132" y="1152220"/>
          <a:ext cx="2009334" cy="1156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kern="1200" dirty="0" smtClean="0"/>
            <a:t>1.1 Universitetsövergripande </a:t>
          </a:r>
          <a:endParaRPr lang="sv-SE" sz="800" kern="1200" dirty="0"/>
        </a:p>
      </dsp:txBody>
      <dsp:txXfrm>
        <a:off x="286017" y="1186105"/>
        <a:ext cx="1941564" cy="1089134"/>
      </dsp:txXfrm>
    </dsp:sp>
    <dsp:sp modelId="{A3716D75-3B5F-4754-826D-37525423329A}">
      <dsp:nvSpPr>
        <dsp:cNvPr id="0" name=""/>
        <dsp:cNvSpPr/>
      </dsp:nvSpPr>
      <dsp:spPr>
        <a:xfrm>
          <a:off x="252132" y="2487109"/>
          <a:ext cx="2009334" cy="1156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kern="1200" dirty="0" smtClean="0"/>
            <a:t>1.2 Stöd- och kärnverksamheten </a:t>
          </a:r>
          <a:endParaRPr lang="sv-SE" sz="800" kern="1200" dirty="0"/>
        </a:p>
      </dsp:txBody>
      <dsp:txXfrm>
        <a:off x="286017" y="2520994"/>
        <a:ext cx="1941564" cy="1089134"/>
      </dsp:txXfrm>
    </dsp:sp>
    <dsp:sp modelId="{974C0EC6-AAC2-4282-B736-15EC80C15341}">
      <dsp:nvSpPr>
        <dsp:cNvPr id="0" name=""/>
        <dsp:cNvSpPr/>
      </dsp:nvSpPr>
      <dsp:spPr>
        <a:xfrm>
          <a:off x="2698573" y="0"/>
          <a:ext cx="2511668" cy="383698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200" b="1" kern="1200" dirty="0" smtClean="0"/>
            <a:t>Löpande redovisning- och bokslutsprocessen </a:t>
          </a:r>
          <a:endParaRPr lang="sv-SE" sz="1200" kern="1200" dirty="0"/>
        </a:p>
      </dsp:txBody>
      <dsp:txXfrm>
        <a:off x="2698573" y="0"/>
        <a:ext cx="2511668" cy="1151096"/>
      </dsp:txXfrm>
    </dsp:sp>
    <dsp:sp modelId="{21477C78-218B-4D56-B046-E57D04150BD7}">
      <dsp:nvSpPr>
        <dsp:cNvPr id="0" name=""/>
        <dsp:cNvSpPr/>
      </dsp:nvSpPr>
      <dsp:spPr>
        <a:xfrm>
          <a:off x="2949724" y="1188936"/>
          <a:ext cx="2009334" cy="2188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kern="1200" dirty="0" smtClean="0"/>
            <a:t>2.1 Inköp till faktura</a:t>
          </a:r>
          <a:endParaRPr lang="sv-SE" sz="800" kern="1200" dirty="0"/>
        </a:p>
      </dsp:txBody>
      <dsp:txXfrm>
        <a:off x="2956135" y="1195347"/>
        <a:ext cx="1996512" cy="206076"/>
      </dsp:txXfrm>
    </dsp:sp>
    <dsp:sp modelId="{0162ECA2-4B4D-40DB-9DB6-B54488F27337}">
      <dsp:nvSpPr>
        <dsp:cNvPr id="0" name=""/>
        <dsp:cNvSpPr/>
      </dsp:nvSpPr>
      <dsp:spPr>
        <a:xfrm>
          <a:off x="2949724" y="1438039"/>
          <a:ext cx="2009334" cy="2188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kern="1200" dirty="0" smtClean="0"/>
            <a:t>2.2 Försäljning till faktura</a:t>
          </a:r>
          <a:endParaRPr lang="sv-SE" sz="800" kern="1200" dirty="0"/>
        </a:p>
      </dsp:txBody>
      <dsp:txXfrm>
        <a:off x="2956135" y="1444450"/>
        <a:ext cx="1996512" cy="206076"/>
      </dsp:txXfrm>
    </dsp:sp>
    <dsp:sp modelId="{4C6F0168-E33A-4498-91C8-313118C25AA0}">
      <dsp:nvSpPr>
        <dsp:cNvPr id="0" name=""/>
        <dsp:cNvSpPr/>
      </dsp:nvSpPr>
      <dsp:spPr>
        <a:xfrm>
          <a:off x="2949724" y="1672584"/>
          <a:ext cx="2009334" cy="2188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kern="1200" dirty="0" smtClean="0"/>
            <a:t>2.3 Personalkostnader</a:t>
          </a:r>
          <a:endParaRPr lang="sv-SE" sz="800" kern="1200" dirty="0"/>
        </a:p>
      </dsp:txBody>
      <dsp:txXfrm>
        <a:off x="2956135" y="1678995"/>
        <a:ext cx="1996512" cy="206076"/>
      </dsp:txXfrm>
    </dsp:sp>
    <dsp:sp modelId="{49A84EE1-74D4-484A-AE66-F7D473EA498E}">
      <dsp:nvSpPr>
        <dsp:cNvPr id="0" name=""/>
        <dsp:cNvSpPr/>
      </dsp:nvSpPr>
      <dsp:spPr>
        <a:xfrm>
          <a:off x="2949724" y="1911904"/>
          <a:ext cx="2009334" cy="2188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kern="1200" dirty="0" smtClean="0"/>
            <a:t>2.4 Bokslut – övergripande </a:t>
          </a:r>
          <a:endParaRPr lang="sv-SE" sz="800" kern="1200" dirty="0"/>
        </a:p>
      </dsp:txBody>
      <dsp:txXfrm>
        <a:off x="2956135" y="1918315"/>
        <a:ext cx="1996512" cy="206076"/>
      </dsp:txXfrm>
    </dsp:sp>
    <dsp:sp modelId="{0454C819-301B-443A-80E5-350AA98CEBDD}">
      <dsp:nvSpPr>
        <dsp:cNvPr id="0" name=""/>
        <dsp:cNvSpPr/>
      </dsp:nvSpPr>
      <dsp:spPr>
        <a:xfrm>
          <a:off x="2949724" y="2160129"/>
          <a:ext cx="2009334" cy="2188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kern="1200" dirty="0" smtClean="0"/>
            <a:t>2.5 Lokaler inkl. intern fördelning</a:t>
          </a:r>
          <a:endParaRPr lang="sv-SE" sz="800" kern="1200" dirty="0"/>
        </a:p>
      </dsp:txBody>
      <dsp:txXfrm>
        <a:off x="2956135" y="2166540"/>
        <a:ext cx="1996512" cy="206076"/>
      </dsp:txXfrm>
    </dsp:sp>
    <dsp:sp modelId="{3961AE80-9830-4AF5-AF2B-4CBB10267351}">
      <dsp:nvSpPr>
        <dsp:cNvPr id="0" name=""/>
        <dsp:cNvSpPr/>
      </dsp:nvSpPr>
      <dsp:spPr>
        <a:xfrm>
          <a:off x="2949724" y="2413475"/>
          <a:ext cx="2009334" cy="2188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kern="1200" dirty="0" smtClean="0"/>
            <a:t>2.6 Omföringar </a:t>
          </a:r>
          <a:endParaRPr lang="sv-SE" sz="800" kern="1200" dirty="0"/>
        </a:p>
      </dsp:txBody>
      <dsp:txXfrm>
        <a:off x="2956135" y="2419886"/>
        <a:ext cx="1996512" cy="206076"/>
      </dsp:txXfrm>
    </dsp:sp>
    <dsp:sp modelId="{A925C25A-F780-482F-B330-B9465B9DBBBC}">
      <dsp:nvSpPr>
        <dsp:cNvPr id="0" name=""/>
        <dsp:cNvSpPr/>
      </dsp:nvSpPr>
      <dsp:spPr>
        <a:xfrm>
          <a:off x="2949724" y="2669691"/>
          <a:ext cx="2009334" cy="2188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kern="1200" dirty="0" smtClean="0"/>
            <a:t>2.7 Triggrar </a:t>
          </a:r>
          <a:endParaRPr lang="sv-SE" sz="800" kern="1200" dirty="0"/>
        </a:p>
      </dsp:txBody>
      <dsp:txXfrm>
        <a:off x="2956135" y="2676102"/>
        <a:ext cx="1996512" cy="206076"/>
      </dsp:txXfrm>
    </dsp:sp>
    <dsp:sp modelId="{0E7814C1-1428-4B9E-BBD1-DECE34EE7A47}">
      <dsp:nvSpPr>
        <dsp:cNvPr id="0" name=""/>
        <dsp:cNvSpPr/>
      </dsp:nvSpPr>
      <dsp:spPr>
        <a:xfrm>
          <a:off x="2949724" y="2923030"/>
          <a:ext cx="2009334" cy="2188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kern="1200" dirty="0" smtClean="0"/>
            <a:t>2.8 Periodiseringar</a:t>
          </a:r>
          <a:endParaRPr lang="sv-SE" sz="800" kern="1200" dirty="0"/>
        </a:p>
      </dsp:txBody>
      <dsp:txXfrm>
        <a:off x="2956135" y="2929441"/>
        <a:ext cx="1996512" cy="206076"/>
      </dsp:txXfrm>
    </dsp:sp>
    <dsp:sp modelId="{1858CFD2-6E23-46D4-8DF0-B8F20BD3BB39}">
      <dsp:nvSpPr>
        <dsp:cNvPr id="0" name=""/>
        <dsp:cNvSpPr/>
      </dsp:nvSpPr>
      <dsp:spPr>
        <a:xfrm>
          <a:off x="2949724" y="3179267"/>
          <a:ext cx="2009334" cy="2188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kern="1200" dirty="0" smtClean="0"/>
            <a:t> 2.9 Anläggningar</a:t>
          </a:r>
          <a:endParaRPr lang="sv-SE" sz="800" kern="1200" dirty="0"/>
        </a:p>
      </dsp:txBody>
      <dsp:txXfrm>
        <a:off x="2956135" y="3185678"/>
        <a:ext cx="1996512" cy="206076"/>
      </dsp:txXfrm>
    </dsp:sp>
    <dsp:sp modelId="{34FFD380-2AC8-4E70-9333-49EEE183C12A}">
      <dsp:nvSpPr>
        <dsp:cNvPr id="0" name=""/>
        <dsp:cNvSpPr/>
      </dsp:nvSpPr>
      <dsp:spPr>
        <a:xfrm>
          <a:off x="2949724" y="3424175"/>
          <a:ext cx="2009334" cy="2188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200" kern="1200" dirty="0" smtClean="0"/>
            <a:t> </a:t>
          </a:r>
          <a:r>
            <a:rPr lang="sv-SE" sz="800" kern="1200" dirty="0" smtClean="0"/>
            <a:t>2.10 Övriga uppgifter</a:t>
          </a:r>
          <a:endParaRPr lang="sv-SE" sz="800" kern="1200" dirty="0"/>
        </a:p>
      </dsp:txBody>
      <dsp:txXfrm>
        <a:off x="2956135" y="3430586"/>
        <a:ext cx="1996512" cy="206076"/>
      </dsp:txXfrm>
    </dsp:sp>
    <dsp:sp modelId="{42B20299-6024-4338-A7BB-727DC7AA0BF4}">
      <dsp:nvSpPr>
        <dsp:cNvPr id="0" name=""/>
        <dsp:cNvSpPr/>
      </dsp:nvSpPr>
      <dsp:spPr>
        <a:xfrm>
          <a:off x="5401052" y="0"/>
          <a:ext cx="2511668" cy="383698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200" b="1" kern="1200" dirty="0" smtClean="0"/>
            <a:t>Aktivitetshanteringsprocessen</a:t>
          </a:r>
          <a:endParaRPr lang="sv-SE" sz="1200" kern="1200" dirty="0"/>
        </a:p>
      </dsp:txBody>
      <dsp:txXfrm>
        <a:off x="5401052" y="0"/>
        <a:ext cx="2511668" cy="1151096"/>
      </dsp:txXfrm>
    </dsp:sp>
    <dsp:sp modelId="{14124773-06E4-41C1-B9F8-DC03AC7D1579}">
      <dsp:nvSpPr>
        <dsp:cNvPr id="0" name=""/>
        <dsp:cNvSpPr/>
      </dsp:nvSpPr>
      <dsp:spPr>
        <a:xfrm>
          <a:off x="5652219" y="1151283"/>
          <a:ext cx="2009334" cy="3683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kern="1200" smtClean="0"/>
            <a:t>3.1 Externa projekt </a:t>
          </a:r>
          <a:endParaRPr lang="sv-SE" sz="800" kern="1200"/>
        </a:p>
      </dsp:txBody>
      <dsp:txXfrm>
        <a:off x="5663009" y="1162073"/>
        <a:ext cx="1987754" cy="346802"/>
      </dsp:txXfrm>
    </dsp:sp>
    <dsp:sp modelId="{18605521-2567-43A3-8080-408D6452FB0D}">
      <dsp:nvSpPr>
        <dsp:cNvPr id="0" name=""/>
        <dsp:cNvSpPr/>
      </dsp:nvSpPr>
      <dsp:spPr>
        <a:xfrm>
          <a:off x="5652219" y="1576340"/>
          <a:ext cx="2009334" cy="3683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kern="1200" dirty="0" smtClean="0"/>
            <a:t>3.2 Forskningsanslagsaktiviteter</a:t>
          </a:r>
          <a:r>
            <a:rPr lang="sv-SE" sz="800" u="sng" kern="1200" dirty="0" smtClean="0"/>
            <a:t> </a:t>
          </a:r>
          <a:r>
            <a:rPr lang="sv-SE" sz="800" kern="1200" dirty="0" smtClean="0"/>
            <a:t> </a:t>
          </a:r>
          <a:endParaRPr lang="sv-SE" sz="800" kern="1200" dirty="0"/>
        </a:p>
      </dsp:txBody>
      <dsp:txXfrm>
        <a:off x="5663009" y="1587130"/>
        <a:ext cx="1987754" cy="346802"/>
      </dsp:txXfrm>
    </dsp:sp>
    <dsp:sp modelId="{123B12CD-B70E-4E4E-BD59-521BC8BFAEA9}">
      <dsp:nvSpPr>
        <dsp:cNvPr id="0" name=""/>
        <dsp:cNvSpPr/>
      </dsp:nvSpPr>
      <dsp:spPr>
        <a:xfrm>
          <a:off x="5652219" y="2001397"/>
          <a:ext cx="2009334" cy="3683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kern="1200" dirty="0" smtClean="0"/>
            <a:t>3.3 Interna projekt</a:t>
          </a:r>
          <a:r>
            <a:rPr lang="sv-SE" sz="800" u="sng" kern="1200" dirty="0" smtClean="0"/>
            <a:t> </a:t>
          </a:r>
          <a:endParaRPr lang="sv-SE" sz="800" kern="1200" dirty="0"/>
        </a:p>
      </dsp:txBody>
      <dsp:txXfrm>
        <a:off x="5663009" y="2012187"/>
        <a:ext cx="1987754" cy="346802"/>
      </dsp:txXfrm>
    </dsp:sp>
    <dsp:sp modelId="{E6CA4CC5-FFA2-4AF9-A0AD-78F0BEC55B3B}">
      <dsp:nvSpPr>
        <dsp:cNvPr id="0" name=""/>
        <dsp:cNvSpPr/>
      </dsp:nvSpPr>
      <dsp:spPr>
        <a:xfrm>
          <a:off x="5652219" y="2426453"/>
          <a:ext cx="2009334" cy="3683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kern="1200" dirty="0" smtClean="0"/>
            <a:t>3.4 </a:t>
          </a:r>
          <a:r>
            <a:rPr lang="sv-SE" sz="800" u="none" kern="1200" dirty="0" smtClean="0"/>
            <a:t>GU/ämnen aktiviteter </a:t>
          </a:r>
          <a:endParaRPr lang="sv-SE" sz="800" u="none" kern="1200" dirty="0"/>
        </a:p>
      </dsp:txBody>
      <dsp:txXfrm>
        <a:off x="5663009" y="2437243"/>
        <a:ext cx="1987754" cy="346802"/>
      </dsp:txXfrm>
    </dsp:sp>
    <dsp:sp modelId="{633DDAA0-0A00-47E2-8B12-D5BE718CECCF}">
      <dsp:nvSpPr>
        <dsp:cNvPr id="0" name=""/>
        <dsp:cNvSpPr/>
      </dsp:nvSpPr>
      <dsp:spPr>
        <a:xfrm>
          <a:off x="5652219" y="2851510"/>
          <a:ext cx="2009334" cy="3683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kern="1200" dirty="0" smtClean="0"/>
            <a:t>3.5 Studieavgifter</a:t>
          </a:r>
          <a:r>
            <a:rPr lang="sv-SE" sz="800" u="sng" kern="1200" dirty="0" smtClean="0"/>
            <a:t> </a:t>
          </a:r>
          <a:endParaRPr lang="sv-SE" sz="800" kern="1200" dirty="0"/>
        </a:p>
      </dsp:txBody>
      <dsp:txXfrm>
        <a:off x="5663009" y="2862300"/>
        <a:ext cx="1987754" cy="346802"/>
      </dsp:txXfrm>
    </dsp:sp>
    <dsp:sp modelId="{42FC7534-C20F-4F12-B375-41958C5EB800}">
      <dsp:nvSpPr>
        <dsp:cNvPr id="0" name=""/>
        <dsp:cNvSpPr/>
      </dsp:nvSpPr>
      <dsp:spPr>
        <a:xfrm>
          <a:off x="5652219" y="3276567"/>
          <a:ext cx="2009334" cy="3683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800" kern="1200" smtClean="0"/>
            <a:t>3.6 </a:t>
          </a:r>
          <a:r>
            <a:rPr lang="sv-SE" sz="800" u="none" kern="1200" smtClean="0"/>
            <a:t>Stödverksamhet</a:t>
          </a:r>
          <a:endParaRPr lang="sv-SE" sz="800" u="none" kern="1200" dirty="0"/>
        </a:p>
      </dsp:txBody>
      <dsp:txXfrm>
        <a:off x="5663009" y="3287357"/>
        <a:ext cx="1987754" cy="3468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89CD7-9FE5-429F-B9E0-AA1946CCC9BD}" type="datetimeFigureOut">
              <a:rPr lang="sv-SE" smtClean="0"/>
              <a:t>2018-09-27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C2188-90C9-4DE2-9CC5-BA3A554B76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38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141649" y="1360801"/>
            <a:ext cx="73737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Stor rubrik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141650" y="2208554"/>
            <a:ext cx="7373701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smtClean="0"/>
              <a:t>Underrubrik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2018-09-27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59736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629101" y="1542416"/>
            <a:ext cx="788624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 smtClean="0"/>
              <a:t>Mindre rubrik</a:t>
            </a:r>
            <a:endParaRPr lang="sv-SE" dirty="0"/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4630500" y="2241462"/>
            <a:ext cx="3885300" cy="3942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8" name="Platshållare för bild 12"/>
          <p:cNvSpPr>
            <a:spLocks noGrp="1"/>
          </p:cNvSpPr>
          <p:nvPr>
            <p:ph type="pic" sz="quarter" idx="15"/>
          </p:nvPr>
        </p:nvSpPr>
        <p:spPr>
          <a:xfrm>
            <a:off x="629100" y="2235600"/>
            <a:ext cx="3885300" cy="3942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2018-09-27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626095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101" y="1540800"/>
            <a:ext cx="7886249" cy="574296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9101" y="2235600"/>
            <a:ext cx="3868340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9100" y="3180016"/>
            <a:ext cx="3869100" cy="3009647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30500" y="2235599"/>
            <a:ext cx="3869100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30500" y="3180014"/>
            <a:ext cx="3869100" cy="300964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2018-09-27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23489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629100" y="1540800"/>
            <a:ext cx="7896659" cy="7368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2018-09-27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4436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992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3438000"/>
            <a:ext cx="9144000" cy="342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208554"/>
            <a:ext cx="7372350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smtClean="0"/>
              <a:t>Underrubrik</a:t>
            </a:r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 hasCustomPrompt="1"/>
          </p:nvPr>
        </p:nvSpPr>
        <p:spPr>
          <a:xfrm>
            <a:off x="1143000" y="1360799"/>
            <a:ext cx="7372351" cy="691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 dirty="0" smtClean="0"/>
              <a:t>Stor rubrik</a:t>
            </a:r>
            <a:endParaRPr lang="sv-SE" dirty="0"/>
          </a:p>
        </p:txBody>
      </p:sp>
      <p:pic>
        <p:nvPicPr>
          <p:cNvPr id="7" name="107192D2-3778-4ECE-8BEC-1F42874D3F29" descr="759C4F0E-5528-4626-A835-687661AA8F96@familjenpangea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8000" y="360000"/>
            <a:ext cx="1566000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52219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0" y="3474720"/>
            <a:ext cx="9144000" cy="34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5" name="Rubrik 1"/>
          <p:cNvSpPr>
            <a:spLocks noGrp="1"/>
          </p:cNvSpPr>
          <p:nvPr>
            <p:ph type="ctrTitle" hasCustomPrompt="1"/>
          </p:nvPr>
        </p:nvSpPr>
        <p:spPr>
          <a:xfrm>
            <a:off x="1143001" y="1359582"/>
            <a:ext cx="737235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tx1"/>
                </a:solidFill>
              </a:defRPr>
            </a:lvl1pPr>
          </a:lstStyle>
          <a:p>
            <a:r>
              <a:rPr lang="sv-SE" dirty="0" smtClean="0"/>
              <a:t>Stor rubrik</a:t>
            </a:r>
            <a:endParaRPr lang="sv-SE" dirty="0"/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143001" y="2208554"/>
            <a:ext cx="7372349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smtClean="0"/>
              <a:t>Underrubrik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890735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629100" y="1540801"/>
            <a:ext cx="7912894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 smtClean="0"/>
              <a:t>Mindre rubrik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29100" y="2237130"/>
            <a:ext cx="7912894" cy="3836963"/>
          </a:xfrm>
        </p:spPr>
        <p:txBody>
          <a:bodyPr/>
          <a:lstStyle>
            <a:lvl1pPr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defRPr/>
            </a:lvl1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2018-09-27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33253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42100" y="3020400"/>
            <a:ext cx="7373700" cy="1117846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142100" y="4589464"/>
            <a:ext cx="7373700" cy="110795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2018-09-27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09420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avs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2358000"/>
            <a:ext cx="9144000" cy="45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142100" y="3021178"/>
            <a:ext cx="7373700" cy="1382378"/>
          </a:xfrm>
        </p:spPr>
        <p:txBody>
          <a:bodyPr anchor="t">
            <a:norm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Avsnittsrubrik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73357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629101" y="1542416"/>
            <a:ext cx="788624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 smtClean="0"/>
              <a:t>Mindre rubrik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9100" y="2234709"/>
            <a:ext cx="3885300" cy="3942255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30500" y="2235600"/>
            <a:ext cx="3885300" cy="39420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2018-09-27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7273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629101" y="1542416"/>
            <a:ext cx="788624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 smtClean="0"/>
              <a:t>Mindre rubrik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9100" y="2234709"/>
            <a:ext cx="3885300" cy="3942255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1" name="Platshållare för diagram 10"/>
          <p:cNvSpPr>
            <a:spLocks noGrp="1"/>
          </p:cNvSpPr>
          <p:nvPr>
            <p:ph type="chart" sz="quarter" idx="13"/>
          </p:nvPr>
        </p:nvSpPr>
        <p:spPr>
          <a:xfrm>
            <a:off x="4630500" y="2234963"/>
            <a:ext cx="3885300" cy="3942000"/>
          </a:xfrm>
        </p:spPr>
        <p:txBody>
          <a:bodyPr/>
          <a:lstStyle/>
          <a:p>
            <a:r>
              <a:rPr lang="sv-SE" smtClean="0"/>
              <a:t>Klicka på ikonen för att lägga till ett diagram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2018-09-27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49929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629101" y="1542416"/>
            <a:ext cx="788624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 smtClean="0"/>
              <a:t>Mindre rubrik</a:t>
            </a:r>
            <a:endParaRPr lang="sv-SE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629100" y="2235599"/>
            <a:ext cx="3885300" cy="394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 smtClean="0"/>
              <a:t>Bildtext</a:t>
            </a:r>
            <a:endParaRPr lang="sv-SE" dirty="0"/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4630499" y="2235599"/>
            <a:ext cx="3885300" cy="3942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2018-09-27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4919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107192D2-3778-4ECE-8BEC-1F42874D3F29" descr="759C4F0E-5528-4626-A835-687661AA8F96@familjenpangea"/>
          <p:cNvPicPr>
            <a:picLocks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8000" y="360000"/>
            <a:ext cx="1566000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143001" y="1542416"/>
            <a:ext cx="7372349" cy="6521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143000" y="2237130"/>
            <a:ext cx="7372350" cy="3836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778000" y="6356351"/>
            <a:ext cx="1147399" cy="360000"/>
          </a:xfrm>
          <a:prstGeom prst="rect">
            <a:avLst/>
          </a:prstGeom>
        </p:spPr>
        <p:txBody>
          <a:bodyPr vert="horz" lIns="36000" tIns="45720" rIns="9000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2D44CBEE-E6DE-47E3-981B-80C11ECF5B1C}" type="datetimeFigureOut">
              <a:rPr lang="sv-SE" smtClean="0"/>
              <a:pPr/>
              <a:t>2018-09-27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59000" y="6357600"/>
            <a:ext cx="2554165" cy="360000"/>
          </a:xfrm>
          <a:prstGeom prst="rect">
            <a:avLst/>
          </a:prstGeom>
        </p:spPr>
        <p:txBody>
          <a:bodyPr vert="horz" lIns="10800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367950" y="6356350"/>
            <a:ext cx="1147400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textruta 7"/>
          <p:cNvSpPr txBox="1"/>
          <p:nvPr userDrawn="1"/>
        </p:nvSpPr>
        <p:spPr>
          <a:xfrm>
            <a:off x="629100" y="6356349"/>
            <a:ext cx="2057400" cy="365125"/>
          </a:xfrm>
          <a:prstGeom prst="rect">
            <a:avLst/>
          </a:prstGeom>
          <a:noFill/>
        </p:spPr>
        <p:txBody>
          <a:bodyPr wrap="square" lIns="36000" rtlCol="0" anchor="ctr" anchorCtr="0">
            <a:noAutofit/>
          </a:bodyPr>
          <a:lstStyle/>
          <a:p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Mittuniversitetet</a:t>
            </a:r>
            <a:endParaRPr lang="sv-S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Rak 8"/>
          <p:cNvCxnSpPr/>
          <p:nvPr userDrawn="1"/>
        </p:nvCxnSpPr>
        <p:spPr>
          <a:xfrm>
            <a:off x="639036" y="6310166"/>
            <a:ext cx="7884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303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0" r:id="rId4"/>
    <p:sldLayoutId id="2147483651" r:id="rId5"/>
    <p:sldLayoutId id="2147483662" r:id="rId6"/>
    <p:sldLayoutId id="2147483652" r:id="rId7"/>
    <p:sldLayoutId id="2147483665" r:id="rId8"/>
    <p:sldLayoutId id="2147483663" r:id="rId9"/>
    <p:sldLayoutId id="2147483664" r:id="rId10"/>
    <p:sldLayoutId id="2147483653" r:id="rId11"/>
    <p:sldLayoutId id="2147483654" r:id="rId12"/>
    <p:sldLayoutId id="2147483655" r:id="rId13"/>
  </p:sldLayoutIdLst>
  <p:txStyles>
    <p:titleStyle>
      <a:lvl1pPr algn="l" defTabSz="914400" rtl="0" eaLnBrk="1" latinLnBrk="0" hangingPunct="1">
        <a:lnSpc>
          <a:spcPts val="36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50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orient="horz" pos="1094" userDrawn="1">
          <p15:clr>
            <a:srgbClr val="F26B43"/>
          </p15:clr>
        </p15:guide>
        <p15:guide id="4" orient="horz" pos="1480" userDrawn="1">
          <p15:clr>
            <a:srgbClr val="F26B43"/>
          </p15:clr>
        </p15:guide>
        <p15:guide id="5" pos="3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latshållare för innehåll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967496678"/>
              </p:ext>
            </p:extLst>
          </p:nvPr>
        </p:nvGraphicFramePr>
        <p:xfrm>
          <a:off x="611638" y="2342296"/>
          <a:ext cx="7913687" cy="38369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irkel 4"/>
          <p:cNvSpPr/>
          <p:nvPr/>
        </p:nvSpPr>
        <p:spPr>
          <a:xfrm rot="5400000">
            <a:off x="2447776" y="-1512277"/>
            <a:ext cx="4241411" cy="7561384"/>
          </a:xfrm>
          <a:prstGeom prst="pie">
            <a:avLst>
              <a:gd name="adj1" fmla="val 5400000"/>
              <a:gd name="adj2" fmla="val 1620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textruta 8"/>
          <p:cNvSpPr txBox="1"/>
          <p:nvPr/>
        </p:nvSpPr>
        <p:spPr>
          <a:xfrm>
            <a:off x="2279716" y="661682"/>
            <a:ext cx="45775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200" b="1" dirty="0" smtClean="0">
                <a:solidFill>
                  <a:schemeClr val="bg1"/>
                </a:solidFill>
              </a:rPr>
              <a:t>Ekonomiavdelningens processer</a:t>
            </a:r>
            <a:endParaRPr lang="sv-SE" sz="2200" b="1" dirty="0">
              <a:solidFill>
                <a:schemeClr val="bg1"/>
              </a:solidFill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1267200" y="1389600"/>
            <a:ext cx="665279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300" i="1" dirty="0" smtClean="0">
                <a:solidFill>
                  <a:schemeClr val="bg1"/>
                </a:solidFill>
              </a:rPr>
              <a:t>Målet med </a:t>
            </a:r>
            <a:r>
              <a:rPr lang="sv-SE" sz="1300" i="1" dirty="0">
                <a:solidFill>
                  <a:schemeClr val="bg1"/>
                </a:solidFill>
              </a:rPr>
              <a:t>e</a:t>
            </a:r>
            <a:r>
              <a:rPr lang="sv-SE" sz="1300" i="1" dirty="0" smtClean="0">
                <a:solidFill>
                  <a:schemeClr val="bg1"/>
                </a:solidFill>
              </a:rPr>
              <a:t>konomiavdelningens processer är att de ska kännetecknas av bra samarbete, effektiva arbetssätt, tydliga roller, systemutnyttjande till fullo, samt väl fungerade rapporter och rutinbeskrivningar.</a:t>
            </a:r>
            <a:endParaRPr lang="sv-SE" sz="1300" i="1" dirty="0">
              <a:solidFill>
                <a:schemeClr val="bg1"/>
              </a:solidFill>
            </a:endParaRPr>
          </a:p>
        </p:txBody>
      </p:sp>
      <p:sp>
        <p:nvSpPr>
          <p:cNvPr id="2" name="Rektangel med rundade hörn 1"/>
          <p:cNvSpPr/>
          <p:nvPr/>
        </p:nvSpPr>
        <p:spPr>
          <a:xfrm>
            <a:off x="724831" y="6360429"/>
            <a:ext cx="7737536" cy="488936"/>
          </a:xfrm>
          <a:prstGeom prst="roundRect">
            <a:avLst/>
          </a:prstGeom>
          <a:solidFill>
            <a:srgbClr val="FFFF66"/>
          </a:solidFill>
          <a:ln>
            <a:solidFill>
              <a:srgbClr val="FFFF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textruta 2"/>
          <p:cNvSpPr txBox="1"/>
          <p:nvPr/>
        </p:nvSpPr>
        <p:spPr>
          <a:xfrm>
            <a:off x="1043796" y="6418047"/>
            <a:ext cx="7185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/>
              <a:t>Stödsystem och verktyg</a:t>
            </a:r>
            <a:endParaRPr lang="sv-SE" dirty="0"/>
          </a:p>
        </p:txBody>
      </p:sp>
      <p:sp>
        <p:nvSpPr>
          <p:cNvPr id="6" name="Högerpil 5"/>
          <p:cNvSpPr/>
          <p:nvPr/>
        </p:nvSpPr>
        <p:spPr>
          <a:xfrm rot="2700000" flipH="1">
            <a:off x="3051830" y="6148241"/>
            <a:ext cx="198408" cy="186580"/>
          </a:xfrm>
          <a:prstGeom prst="right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Högerpil 10"/>
          <p:cNvSpPr/>
          <p:nvPr/>
        </p:nvSpPr>
        <p:spPr>
          <a:xfrm rot="5400000" flipH="1">
            <a:off x="4373541" y="6143610"/>
            <a:ext cx="198408" cy="186580"/>
          </a:xfrm>
          <a:prstGeom prst="right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Högerpil 11"/>
          <p:cNvSpPr/>
          <p:nvPr/>
        </p:nvSpPr>
        <p:spPr>
          <a:xfrm rot="8100000" flipH="1">
            <a:off x="5837157" y="6143610"/>
            <a:ext cx="198408" cy="186580"/>
          </a:xfrm>
          <a:prstGeom prst="right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977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1"/>
          <p:cNvGrpSpPr/>
          <p:nvPr/>
        </p:nvGrpSpPr>
        <p:grpSpPr>
          <a:xfrm>
            <a:off x="5544297" y="432000"/>
            <a:ext cx="2511668" cy="5803200"/>
            <a:chOff x="5401052" y="0"/>
            <a:chExt cx="2511668" cy="3836987"/>
          </a:xfrm>
        </p:grpSpPr>
        <p:sp>
          <p:nvSpPr>
            <p:cNvPr id="3" name="Rektangel med rundade hörn 2"/>
            <p:cNvSpPr/>
            <p:nvPr/>
          </p:nvSpPr>
          <p:spPr>
            <a:xfrm>
              <a:off x="5401052" y="0"/>
              <a:ext cx="2511668" cy="3836987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" name="textruta 3"/>
            <p:cNvSpPr txBox="1"/>
            <p:nvPr/>
          </p:nvSpPr>
          <p:spPr>
            <a:xfrm>
              <a:off x="5401052" y="0"/>
              <a:ext cx="2511668" cy="115109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1200" b="1" kern="1200" dirty="0" smtClean="0"/>
                <a:t>Aktivitetshanteringsprocessen</a:t>
              </a:r>
              <a:endParaRPr lang="sv-SE" sz="1200" kern="1200" dirty="0"/>
            </a:p>
          </p:txBody>
        </p:sp>
      </p:grpSp>
      <p:grpSp>
        <p:nvGrpSpPr>
          <p:cNvPr id="8" name="Grupp 7"/>
          <p:cNvGrpSpPr/>
          <p:nvPr/>
        </p:nvGrpSpPr>
        <p:grpSpPr>
          <a:xfrm>
            <a:off x="5784993" y="1517381"/>
            <a:ext cx="2009334" cy="368382"/>
            <a:chOff x="5652219" y="1151283"/>
            <a:chExt cx="2009334" cy="368382"/>
          </a:xfrm>
        </p:grpSpPr>
        <p:sp>
          <p:nvSpPr>
            <p:cNvPr id="24" name="Rektangel med rundade hörn 23"/>
            <p:cNvSpPr/>
            <p:nvPr/>
          </p:nvSpPr>
          <p:spPr>
            <a:xfrm>
              <a:off x="5652219" y="1151283"/>
              <a:ext cx="2009334" cy="36838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textruta 24"/>
            <p:cNvSpPr txBox="1"/>
            <p:nvPr/>
          </p:nvSpPr>
          <p:spPr>
            <a:xfrm>
              <a:off x="5663009" y="1162073"/>
              <a:ext cx="1987754" cy="346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800" kern="1200" dirty="0" smtClean="0"/>
                <a:t>3.1 Externa projekt </a:t>
              </a:r>
              <a:endParaRPr lang="sv-SE" sz="800" kern="1200" dirty="0"/>
            </a:p>
          </p:txBody>
        </p:sp>
      </p:grpSp>
      <p:grpSp>
        <p:nvGrpSpPr>
          <p:cNvPr id="9" name="Grupp 8"/>
          <p:cNvGrpSpPr/>
          <p:nvPr/>
        </p:nvGrpSpPr>
        <p:grpSpPr>
          <a:xfrm>
            <a:off x="5795783" y="4119654"/>
            <a:ext cx="2009334" cy="368382"/>
            <a:chOff x="5652219" y="1576340"/>
            <a:chExt cx="2009334" cy="368382"/>
          </a:xfrm>
        </p:grpSpPr>
        <p:sp>
          <p:nvSpPr>
            <p:cNvPr id="22" name="Rektangel med rundade hörn 21"/>
            <p:cNvSpPr/>
            <p:nvPr/>
          </p:nvSpPr>
          <p:spPr>
            <a:xfrm>
              <a:off x="5652219" y="1576340"/>
              <a:ext cx="2009334" cy="36838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textruta 22"/>
            <p:cNvSpPr txBox="1"/>
            <p:nvPr/>
          </p:nvSpPr>
          <p:spPr>
            <a:xfrm>
              <a:off x="5663009" y="1587130"/>
              <a:ext cx="1987754" cy="346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800" kern="1200" dirty="0" smtClean="0"/>
                <a:t>3.2 Forskningsanslagsaktiviteter</a:t>
              </a:r>
              <a:r>
                <a:rPr lang="sv-SE" sz="800" u="sng" kern="1200" dirty="0" smtClean="0"/>
                <a:t> </a:t>
              </a:r>
              <a:r>
                <a:rPr lang="sv-SE" sz="800" kern="1200" dirty="0" smtClean="0"/>
                <a:t> </a:t>
              </a:r>
              <a:endParaRPr lang="sv-SE" sz="800" kern="1200" dirty="0"/>
            </a:p>
          </p:txBody>
        </p:sp>
      </p:grpSp>
      <p:grpSp>
        <p:nvGrpSpPr>
          <p:cNvPr id="10" name="Grupp 9"/>
          <p:cNvGrpSpPr/>
          <p:nvPr/>
        </p:nvGrpSpPr>
        <p:grpSpPr>
          <a:xfrm>
            <a:off x="5795783" y="4499850"/>
            <a:ext cx="2009334" cy="368382"/>
            <a:chOff x="5652219" y="2001397"/>
            <a:chExt cx="2009334" cy="368382"/>
          </a:xfrm>
        </p:grpSpPr>
        <p:sp>
          <p:nvSpPr>
            <p:cNvPr id="20" name="Rektangel med rundade hörn 19"/>
            <p:cNvSpPr/>
            <p:nvPr/>
          </p:nvSpPr>
          <p:spPr>
            <a:xfrm>
              <a:off x="5652219" y="2001397"/>
              <a:ext cx="2009334" cy="36838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textruta 20"/>
            <p:cNvSpPr txBox="1"/>
            <p:nvPr/>
          </p:nvSpPr>
          <p:spPr>
            <a:xfrm>
              <a:off x="5663009" y="2012187"/>
              <a:ext cx="1987754" cy="346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800" kern="1200" dirty="0" smtClean="0"/>
                <a:t>3.3 Interna projekt</a:t>
              </a:r>
              <a:r>
                <a:rPr lang="sv-SE" sz="800" u="sng" kern="1200" dirty="0" smtClean="0"/>
                <a:t> </a:t>
              </a:r>
              <a:endParaRPr lang="sv-SE" sz="800" kern="1200" dirty="0"/>
            </a:p>
          </p:txBody>
        </p:sp>
      </p:grpSp>
      <p:grpSp>
        <p:nvGrpSpPr>
          <p:cNvPr id="11" name="Grupp 10"/>
          <p:cNvGrpSpPr/>
          <p:nvPr/>
        </p:nvGrpSpPr>
        <p:grpSpPr>
          <a:xfrm>
            <a:off x="5806573" y="4892851"/>
            <a:ext cx="2009334" cy="395858"/>
            <a:chOff x="5652219" y="2426453"/>
            <a:chExt cx="2009334" cy="395858"/>
          </a:xfrm>
        </p:grpSpPr>
        <p:sp>
          <p:nvSpPr>
            <p:cNvPr id="18" name="Rektangel med rundade hörn 17"/>
            <p:cNvSpPr/>
            <p:nvPr/>
          </p:nvSpPr>
          <p:spPr>
            <a:xfrm>
              <a:off x="5652219" y="2426453"/>
              <a:ext cx="2009334" cy="36838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textruta 18"/>
            <p:cNvSpPr txBox="1"/>
            <p:nvPr/>
          </p:nvSpPr>
          <p:spPr>
            <a:xfrm>
              <a:off x="5663009" y="2475509"/>
              <a:ext cx="1987754" cy="346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800" kern="1200" dirty="0" smtClean="0"/>
                <a:t>3.4 </a:t>
              </a:r>
              <a:r>
                <a:rPr lang="sv-SE" sz="800" u="none" kern="1200" dirty="0" smtClean="0"/>
                <a:t>GU/ämnen aktiviteter </a:t>
              </a:r>
              <a:endParaRPr lang="sv-SE" sz="800" u="none" kern="1200" dirty="0"/>
            </a:p>
          </p:txBody>
        </p:sp>
      </p:grpSp>
      <p:grpSp>
        <p:nvGrpSpPr>
          <p:cNvPr id="12" name="Grupp 11"/>
          <p:cNvGrpSpPr/>
          <p:nvPr/>
        </p:nvGrpSpPr>
        <p:grpSpPr>
          <a:xfrm>
            <a:off x="5806573" y="5294104"/>
            <a:ext cx="2009334" cy="368382"/>
            <a:chOff x="5652219" y="2851510"/>
            <a:chExt cx="2009334" cy="368382"/>
          </a:xfrm>
        </p:grpSpPr>
        <p:sp>
          <p:nvSpPr>
            <p:cNvPr id="16" name="Rektangel med rundade hörn 15"/>
            <p:cNvSpPr/>
            <p:nvPr/>
          </p:nvSpPr>
          <p:spPr>
            <a:xfrm>
              <a:off x="5652219" y="2851510"/>
              <a:ext cx="2009334" cy="36838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textruta 16"/>
            <p:cNvSpPr txBox="1"/>
            <p:nvPr/>
          </p:nvSpPr>
          <p:spPr>
            <a:xfrm>
              <a:off x="5663009" y="2862300"/>
              <a:ext cx="1987754" cy="346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800" kern="1200" dirty="0" smtClean="0"/>
                <a:t>3.5 Studieavgifter</a:t>
              </a:r>
              <a:r>
                <a:rPr lang="sv-SE" sz="800" u="sng" kern="1200" dirty="0" smtClean="0"/>
                <a:t> </a:t>
              </a:r>
              <a:endParaRPr lang="sv-SE" sz="800" kern="1200" dirty="0"/>
            </a:p>
          </p:txBody>
        </p:sp>
      </p:grpSp>
      <p:grpSp>
        <p:nvGrpSpPr>
          <p:cNvPr id="13" name="Grupp 12"/>
          <p:cNvGrpSpPr/>
          <p:nvPr/>
        </p:nvGrpSpPr>
        <p:grpSpPr>
          <a:xfrm>
            <a:off x="5806573" y="5687105"/>
            <a:ext cx="2009334" cy="368382"/>
            <a:chOff x="5652219" y="3276567"/>
            <a:chExt cx="2009334" cy="368382"/>
          </a:xfrm>
        </p:grpSpPr>
        <p:sp>
          <p:nvSpPr>
            <p:cNvPr id="14" name="Rektangel med rundade hörn 13"/>
            <p:cNvSpPr/>
            <p:nvPr/>
          </p:nvSpPr>
          <p:spPr>
            <a:xfrm>
              <a:off x="5652219" y="3276567"/>
              <a:ext cx="2009334" cy="36838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textruta 14"/>
            <p:cNvSpPr txBox="1"/>
            <p:nvPr/>
          </p:nvSpPr>
          <p:spPr>
            <a:xfrm>
              <a:off x="5663009" y="3287357"/>
              <a:ext cx="1987754" cy="346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800" kern="1200" dirty="0" smtClean="0"/>
                <a:t>3.6 </a:t>
              </a:r>
              <a:r>
                <a:rPr lang="sv-SE" sz="800" u="none" kern="1200" dirty="0" smtClean="0"/>
                <a:t>Stödverksamhet</a:t>
              </a:r>
              <a:endParaRPr lang="sv-SE" sz="800" u="none" kern="1200" dirty="0"/>
            </a:p>
          </p:txBody>
        </p:sp>
      </p:grpSp>
      <p:grpSp>
        <p:nvGrpSpPr>
          <p:cNvPr id="26" name="Grupp 25"/>
          <p:cNvGrpSpPr/>
          <p:nvPr/>
        </p:nvGrpSpPr>
        <p:grpSpPr>
          <a:xfrm>
            <a:off x="5774203" y="1884025"/>
            <a:ext cx="2009334" cy="368382"/>
            <a:chOff x="5652219" y="1151283"/>
            <a:chExt cx="2009334" cy="368382"/>
          </a:xfrm>
        </p:grpSpPr>
        <p:sp>
          <p:nvSpPr>
            <p:cNvPr id="27" name="Rektangel med rundade hörn 26"/>
            <p:cNvSpPr/>
            <p:nvPr/>
          </p:nvSpPr>
          <p:spPr>
            <a:xfrm>
              <a:off x="5652219" y="1151283"/>
              <a:ext cx="2009334" cy="36838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textruta 27"/>
            <p:cNvSpPr txBox="1"/>
            <p:nvPr/>
          </p:nvSpPr>
          <p:spPr>
            <a:xfrm>
              <a:off x="5663009" y="1162073"/>
              <a:ext cx="1987754" cy="346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700" kern="1200" dirty="0" smtClean="0"/>
                <a:t>3.1.1 Ansökan</a:t>
              </a:r>
              <a:endParaRPr lang="sv-SE" sz="700" kern="1200" dirty="0"/>
            </a:p>
          </p:txBody>
        </p:sp>
      </p:grpSp>
      <p:grpSp>
        <p:nvGrpSpPr>
          <p:cNvPr id="30" name="Grupp 29"/>
          <p:cNvGrpSpPr/>
          <p:nvPr/>
        </p:nvGrpSpPr>
        <p:grpSpPr>
          <a:xfrm>
            <a:off x="5774203" y="2260131"/>
            <a:ext cx="2009334" cy="368382"/>
            <a:chOff x="5652219" y="1151283"/>
            <a:chExt cx="2009334" cy="368382"/>
          </a:xfrm>
        </p:grpSpPr>
        <p:sp>
          <p:nvSpPr>
            <p:cNvPr id="31" name="Rektangel med rundade hörn 30"/>
            <p:cNvSpPr/>
            <p:nvPr/>
          </p:nvSpPr>
          <p:spPr>
            <a:xfrm>
              <a:off x="5652219" y="1151283"/>
              <a:ext cx="2009334" cy="36838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textruta 31"/>
            <p:cNvSpPr txBox="1"/>
            <p:nvPr/>
          </p:nvSpPr>
          <p:spPr>
            <a:xfrm>
              <a:off x="5663009" y="1162073"/>
              <a:ext cx="1987754" cy="346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700" kern="1200" dirty="0" smtClean="0"/>
                <a:t>3.1.2 Ansökningsstatistik</a:t>
              </a:r>
              <a:endParaRPr lang="sv-SE" sz="700" kern="1200" dirty="0"/>
            </a:p>
          </p:txBody>
        </p:sp>
      </p:grpSp>
      <p:grpSp>
        <p:nvGrpSpPr>
          <p:cNvPr id="34" name="Grupp 33"/>
          <p:cNvGrpSpPr/>
          <p:nvPr/>
        </p:nvGrpSpPr>
        <p:grpSpPr>
          <a:xfrm>
            <a:off x="5774203" y="2623630"/>
            <a:ext cx="2009334" cy="368382"/>
            <a:chOff x="5652219" y="1151283"/>
            <a:chExt cx="2009334" cy="368382"/>
          </a:xfrm>
        </p:grpSpPr>
        <p:sp>
          <p:nvSpPr>
            <p:cNvPr id="35" name="Rektangel med rundade hörn 34"/>
            <p:cNvSpPr/>
            <p:nvPr/>
          </p:nvSpPr>
          <p:spPr>
            <a:xfrm>
              <a:off x="5652219" y="1151283"/>
              <a:ext cx="2009334" cy="36838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textruta 35"/>
            <p:cNvSpPr txBox="1"/>
            <p:nvPr/>
          </p:nvSpPr>
          <p:spPr>
            <a:xfrm>
              <a:off x="5663009" y="1162073"/>
              <a:ext cx="1987754" cy="346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700" kern="1200" dirty="0" smtClean="0"/>
                <a:t>3.1.3 Rekvisition</a:t>
              </a:r>
              <a:endParaRPr lang="sv-SE" sz="700" kern="1200" dirty="0"/>
            </a:p>
          </p:txBody>
        </p:sp>
      </p:grpSp>
      <p:grpSp>
        <p:nvGrpSpPr>
          <p:cNvPr id="37" name="Grupp 36"/>
          <p:cNvGrpSpPr/>
          <p:nvPr/>
        </p:nvGrpSpPr>
        <p:grpSpPr>
          <a:xfrm>
            <a:off x="5774203" y="3000643"/>
            <a:ext cx="2009334" cy="368382"/>
            <a:chOff x="5652219" y="1151283"/>
            <a:chExt cx="2009334" cy="368382"/>
          </a:xfrm>
        </p:grpSpPr>
        <p:sp>
          <p:nvSpPr>
            <p:cNvPr id="38" name="Rektangel med rundade hörn 37"/>
            <p:cNvSpPr/>
            <p:nvPr/>
          </p:nvSpPr>
          <p:spPr>
            <a:xfrm>
              <a:off x="5652219" y="1151283"/>
              <a:ext cx="2009334" cy="36838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textruta 38"/>
            <p:cNvSpPr txBox="1"/>
            <p:nvPr/>
          </p:nvSpPr>
          <p:spPr>
            <a:xfrm>
              <a:off x="5663009" y="1162073"/>
              <a:ext cx="1987754" cy="346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700" kern="1200" dirty="0" smtClean="0"/>
                <a:t>3.1.4 Projektuppföljning</a:t>
              </a:r>
              <a:endParaRPr lang="sv-SE" sz="700" kern="1200" dirty="0"/>
            </a:p>
          </p:txBody>
        </p:sp>
      </p:grpSp>
      <p:grpSp>
        <p:nvGrpSpPr>
          <p:cNvPr id="40" name="Grupp 39"/>
          <p:cNvGrpSpPr/>
          <p:nvPr/>
        </p:nvGrpSpPr>
        <p:grpSpPr>
          <a:xfrm>
            <a:off x="5784993" y="3391106"/>
            <a:ext cx="2009334" cy="368382"/>
            <a:chOff x="5652219" y="1151283"/>
            <a:chExt cx="2009334" cy="368382"/>
          </a:xfrm>
        </p:grpSpPr>
        <p:sp>
          <p:nvSpPr>
            <p:cNvPr id="41" name="Rektangel med rundade hörn 40"/>
            <p:cNvSpPr/>
            <p:nvPr/>
          </p:nvSpPr>
          <p:spPr>
            <a:xfrm>
              <a:off x="5652219" y="1151283"/>
              <a:ext cx="2009334" cy="36838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textruta 41"/>
            <p:cNvSpPr txBox="1"/>
            <p:nvPr/>
          </p:nvSpPr>
          <p:spPr>
            <a:xfrm>
              <a:off x="5663009" y="1162073"/>
              <a:ext cx="1987754" cy="346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800" kern="1200" dirty="0" smtClean="0"/>
                <a:t>3.1.5 </a:t>
              </a:r>
              <a:r>
                <a:rPr lang="sv-SE" sz="700" kern="1200" dirty="0" smtClean="0"/>
                <a:t>Projektavslut</a:t>
              </a:r>
              <a:endParaRPr lang="sv-SE" sz="700" kern="1200" dirty="0"/>
            </a:p>
          </p:txBody>
        </p:sp>
      </p:grpSp>
      <p:grpSp>
        <p:nvGrpSpPr>
          <p:cNvPr id="43" name="Grupp 42"/>
          <p:cNvGrpSpPr/>
          <p:nvPr/>
        </p:nvGrpSpPr>
        <p:grpSpPr>
          <a:xfrm>
            <a:off x="1170566" y="432000"/>
            <a:ext cx="2511668" cy="5875200"/>
            <a:chOff x="2701009" y="0"/>
            <a:chExt cx="2511668" cy="3836987"/>
          </a:xfrm>
        </p:grpSpPr>
        <p:sp>
          <p:nvSpPr>
            <p:cNvPr id="44" name="Rektangel med rundade hörn 43"/>
            <p:cNvSpPr/>
            <p:nvPr/>
          </p:nvSpPr>
          <p:spPr>
            <a:xfrm>
              <a:off x="2701009" y="0"/>
              <a:ext cx="2511668" cy="3836987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5" name="textruta 44"/>
            <p:cNvSpPr txBox="1"/>
            <p:nvPr/>
          </p:nvSpPr>
          <p:spPr>
            <a:xfrm>
              <a:off x="2701009" y="0"/>
              <a:ext cx="2511668" cy="115109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1200" b="1" kern="1200" dirty="0" smtClean="0"/>
                <a:t>Löpande redovisning- och bokslutsprocessen </a:t>
              </a:r>
              <a:endParaRPr lang="sv-SE" sz="1200" kern="1200" dirty="0"/>
            </a:p>
          </p:txBody>
        </p:sp>
      </p:grpSp>
      <p:grpSp>
        <p:nvGrpSpPr>
          <p:cNvPr id="46" name="Grupp 45"/>
          <p:cNvGrpSpPr/>
          <p:nvPr/>
        </p:nvGrpSpPr>
        <p:grpSpPr>
          <a:xfrm>
            <a:off x="1464903" y="2282894"/>
            <a:ext cx="2009334" cy="243558"/>
            <a:chOff x="2952176" y="1152220"/>
            <a:chExt cx="2009334" cy="243558"/>
          </a:xfrm>
        </p:grpSpPr>
        <p:sp>
          <p:nvSpPr>
            <p:cNvPr id="47" name="Rektangel med rundade hörn 46"/>
            <p:cNvSpPr/>
            <p:nvPr/>
          </p:nvSpPr>
          <p:spPr>
            <a:xfrm>
              <a:off x="2952176" y="1152220"/>
              <a:ext cx="2009334" cy="24355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8" name="textruta 47"/>
            <p:cNvSpPr txBox="1"/>
            <p:nvPr/>
          </p:nvSpPr>
          <p:spPr>
            <a:xfrm>
              <a:off x="2959310" y="1159354"/>
              <a:ext cx="1995066" cy="229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800" kern="1200" dirty="0" smtClean="0"/>
                <a:t>2.1 Inköp till faktura</a:t>
              </a:r>
              <a:endParaRPr lang="sv-SE" sz="800" kern="1200" dirty="0"/>
            </a:p>
          </p:txBody>
        </p:sp>
      </p:grpSp>
      <p:grpSp>
        <p:nvGrpSpPr>
          <p:cNvPr id="52" name="Grupp 51"/>
          <p:cNvGrpSpPr/>
          <p:nvPr/>
        </p:nvGrpSpPr>
        <p:grpSpPr>
          <a:xfrm>
            <a:off x="1464903" y="2544347"/>
            <a:ext cx="2009334" cy="243558"/>
            <a:chOff x="2952176" y="1714278"/>
            <a:chExt cx="2009334" cy="243558"/>
          </a:xfrm>
        </p:grpSpPr>
        <p:sp>
          <p:nvSpPr>
            <p:cNvPr id="53" name="Rektangel med rundade hörn 52"/>
            <p:cNvSpPr/>
            <p:nvPr/>
          </p:nvSpPr>
          <p:spPr>
            <a:xfrm>
              <a:off x="2952176" y="1714278"/>
              <a:ext cx="2009334" cy="24355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4" name="textruta 53"/>
            <p:cNvSpPr txBox="1"/>
            <p:nvPr/>
          </p:nvSpPr>
          <p:spPr>
            <a:xfrm>
              <a:off x="2959310" y="1720184"/>
              <a:ext cx="1995066" cy="229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800" dirty="0" smtClean="0"/>
                <a:t>2.2. Försäljning till faktura </a:t>
              </a:r>
              <a:endParaRPr lang="sv-SE" sz="800" kern="1200" dirty="0"/>
            </a:p>
          </p:txBody>
        </p:sp>
      </p:grpSp>
      <p:grpSp>
        <p:nvGrpSpPr>
          <p:cNvPr id="55" name="Grupp 54"/>
          <p:cNvGrpSpPr/>
          <p:nvPr/>
        </p:nvGrpSpPr>
        <p:grpSpPr>
          <a:xfrm>
            <a:off x="1464903" y="2816550"/>
            <a:ext cx="2009334" cy="243558"/>
            <a:chOff x="2952176" y="1995308"/>
            <a:chExt cx="2009334" cy="243558"/>
          </a:xfrm>
        </p:grpSpPr>
        <p:sp>
          <p:nvSpPr>
            <p:cNvPr id="56" name="Rektangel med rundade hörn 55"/>
            <p:cNvSpPr/>
            <p:nvPr/>
          </p:nvSpPr>
          <p:spPr>
            <a:xfrm>
              <a:off x="2952176" y="1995308"/>
              <a:ext cx="2009334" cy="24355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7" name="textruta 56"/>
            <p:cNvSpPr txBox="1"/>
            <p:nvPr/>
          </p:nvSpPr>
          <p:spPr>
            <a:xfrm>
              <a:off x="2959310" y="2002442"/>
              <a:ext cx="1995066" cy="229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800" dirty="0"/>
                <a:t>2.3 Personalkostnader</a:t>
              </a:r>
            </a:p>
          </p:txBody>
        </p:sp>
      </p:grpSp>
      <p:grpSp>
        <p:nvGrpSpPr>
          <p:cNvPr id="58" name="Grupp 57"/>
          <p:cNvGrpSpPr/>
          <p:nvPr/>
        </p:nvGrpSpPr>
        <p:grpSpPr>
          <a:xfrm>
            <a:off x="1472037" y="3098327"/>
            <a:ext cx="2009334" cy="243558"/>
            <a:chOff x="2952176" y="2276337"/>
            <a:chExt cx="2009334" cy="243558"/>
          </a:xfrm>
        </p:grpSpPr>
        <p:sp>
          <p:nvSpPr>
            <p:cNvPr id="59" name="Rektangel med rundade hörn 58"/>
            <p:cNvSpPr/>
            <p:nvPr/>
          </p:nvSpPr>
          <p:spPr>
            <a:xfrm>
              <a:off x="2952176" y="2276337"/>
              <a:ext cx="2009334" cy="24355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0" name="textruta 59"/>
            <p:cNvSpPr txBox="1"/>
            <p:nvPr/>
          </p:nvSpPr>
          <p:spPr>
            <a:xfrm>
              <a:off x="2959310" y="2283471"/>
              <a:ext cx="1995066" cy="229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r>
                <a:rPr lang="sv-SE" sz="700" dirty="0"/>
                <a:t>2.3.1 Extern process Anställning till utbetalning </a:t>
              </a:r>
            </a:p>
          </p:txBody>
        </p:sp>
      </p:grpSp>
      <p:grpSp>
        <p:nvGrpSpPr>
          <p:cNvPr id="61" name="Grupp 60"/>
          <p:cNvGrpSpPr/>
          <p:nvPr/>
        </p:nvGrpSpPr>
        <p:grpSpPr>
          <a:xfrm>
            <a:off x="1464903" y="3378783"/>
            <a:ext cx="2009334" cy="243558"/>
            <a:chOff x="2952176" y="2557366"/>
            <a:chExt cx="2009334" cy="243558"/>
          </a:xfrm>
        </p:grpSpPr>
        <p:sp>
          <p:nvSpPr>
            <p:cNvPr id="62" name="Rektangel med rundade hörn 61"/>
            <p:cNvSpPr/>
            <p:nvPr/>
          </p:nvSpPr>
          <p:spPr>
            <a:xfrm>
              <a:off x="2952176" y="2557366"/>
              <a:ext cx="2009334" cy="24355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3" name="textruta 62"/>
            <p:cNvSpPr txBox="1"/>
            <p:nvPr/>
          </p:nvSpPr>
          <p:spPr>
            <a:xfrm>
              <a:off x="2959310" y="2564500"/>
              <a:ext cx="1995066" cy="229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700" dirty="0"/>
                <a:t>2.3.2 Intern process- Fördelning </a:t>
              </a:r>
              <a:r>
                <a:rPr lang="sv-SE" sz="700" dirty="0" smtClean="0"/>
                <a:t>lönekostnad</a:t>
              </a:r>
              <a:endParaRPr lang="sv-SE" sz="700" kern="1200" dirty="0"/>
            </a:p>
          </p:txBody>
        </p:sp>
      </p:grpSp>
      <p:grpSp>
        <p:nvGrpSpPr>
          <p:cNvPr id="64" name="Grupp 63"/>
          <p:cNvGrpSpPr/>
          <p:nvPr/>
        </p:nvGrpSpPr>
        <p:grpSpPr>
          <a:xfrm>
            <a:off x="1464903" y="3645828"/>
            <a:ext cx="2009334" cy="243558"/>
            <a:chOff x="2952236" y="2838396"/>
            <a:chExt cx="2009334" cy="243558"/>
          </a:xfrm>
        </p:grpSpPr>
        <p:sp>
          <p:nvSpPr>
            <p:cNvPr id="65" name="Rektangel med rundade hörn 64"/>
            <p:cNvSpPr/>
            <p:nvPr/>
          </p:nvSpPr>
          <p:spPr>
            <a:xfrm>
              <a:off x="2952236" y="2838396"/>
              <a:ext cx="2009334" cy="24355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6" name="textruta 65"/>
            <p:cNvSpPr txBox="1"/>
            <p:nvPr/>
          </p:nvSpPr>
          <p:spPr>
            <a:xfrm>
              <a:off x="2959370" y="2845530"/>
              <a:ext cx="1995066" cy="229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800" dirty="0"/>
                <a:t>2.4 Bokslut – övergripande </a:t>
              </a:r>
            </a:p>
          </p:txBody>
        </p:sp>
      </p:grpSp>
      <p:grpSp>
        <p:nvGrpSpPr>
          <p:cNvPr id="67" name="Grupp 66"/>
          <p:cNvGrpSpPr/>
          <p:nvPr/>
        </p:nvGrpSpPr>
        <p:grpSpPr>
          <a:xfrm>
            <a:off x="1464903" y="3919837"/>
            <a:ext cx="2009334" cy="243558"/>
            <a:chOff x="2952176" y="3119425"/>
            <a:chExt cx="2009334" cy="243558"/>
          </a:xfrm>
        </p:grpSpPr>
        <p:sp>
          <p:nvSpPr>
            <p:cNvPr id="68" name="Rektangel med rundade hörn 67"/>
            <p:cNvSpPr/>
            <p:nvPr/>
          </p:nvSpPr>
          <p:spPr>
            <a:xfrm>
              <a:off x="2952176" y="3119425"/>
              <a:ext cx="2009334" cy="24355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9" name="textruta 68"/>
            <p:cNvSpPr txBox="1"/>
            <p:nvPr/>
          </p:nvSpPr>
          <p:spPr>
            <a:xfrm>
              <a:off x="2959310" y="3126559"/>
              <a:ext cx="1995066" cy="229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800" dirty="0"/>
                <a:t>2.5 Lokaler inkl. intern fördelning</a:t>
              </a:r>
            </a:p>
          </p:txBody>
        </p:sp>
      </p:grpSp>
      <p:grpSp>
        <p:nvGrpSpPr>
          <p:cNvPr id="70" name="Grupp 69"/>
          <p:cNvGrpSpPr/>
          <p:nvPr/>
        </p:nvGrpSpPr>
        <p:grpSpPr>
          <a:xfrm>
            <a:off x="1457769" y="4193185"/>
            <a:ext cx="2009334" cy="243558"/>
            <a:chOff x="2952176" y="3400454"/>
            <a:chExt cx="2009334" cy="243558"/>
          </a:xfrm>
        </p:grpSpPr>
        <p:sp>
          <p:nvSpPr>
            <p:cNvPr id="71" name="Rektangel med rundade hörn 70"/>
            <p:cNvSpPr/>
            <p:nvPr/>
          </p:nvSpPr>
          <p:spPr>
            <a:xfrm>
              <a:off x="2952176" y="3400454"/>
              <a:ext cx="2009334" cy="24355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2" name="textruta 71"/>
            <p:cNvSpPr txBox="1"/>
            <p:nvPr/>
          </p:nvSpPr>
          <p:spPr>
            <a:xfrm>
              <a:off x="2959310" y="3407588"/>
              <a:ext cx="1995066" cy="229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800" kern="1200" dirty="0" smtClean="0"/>
                <a:t> </a:t>
              </a:r>
            </a:p>
            <a:p>
              <a:pPr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800" dirty="0" smtClean="0"/>
                <a:t>2.6 </a:t>
              </a:r>
              <a:r>
                <a:rPr lang="sv-SE" sz="800" dirty="0"/>
                <a:t>Omföringar </a:t>
              </a:r>
            </a:p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sv-SE" sz="800" kern="1200" dirty="0"/>
            </a:p>
          </p:txBody>
        </p:sp>
      </p:grpSp>
      <p:grpSp>
        <p:nvGrpSpPr>
          <p:cNvPr id="73" name="Grupp 72"/>
          <p:cNvGrpSpPr/>
          <p:nvPr/>
        </p:nvGrpSpPr>
        <p:grpSpPr>
          <a:xfrm>
            <a:off x="1457769" y="4460363"/>
            <a:ext cx="2009334" cy="307772"/>
            <a:chOff x="2952176" y="3400454"/>
            <a:chExt cx="2009334" cy="307772"/>
          </a:xfrm>
        </p:grpSpPr>
        <p:sp>
          <p:nvSpPr>
            <p:cNvPr id="74" name="Rektangel med rundade hörn 73"/>
            <p:cNvSpPr/>
            <p:nvPr/>
          </p:nvSpPr>
          <p:spPr>
            <a:xfrm>
              <a:off x="2952176" y="3400454"/>
              <a:ext cx="2009334" cy="24355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5" name="textruta 74"/>
            <p:cNvSpPr txBox="1"/>
            <p:nvPr/>
          </p:nvSpPr>
          <p:spPr>
            <a:xfrm>
              <a:off x="2959310" y="3478936"/>
              <a:ext cx="1995066" cy="229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800" kern="1200" dirty="0" smtClean="0"/>
                <a:t> </a:t>
              </a:r>
              <a:r>
                <a:rPr lang="sv-SE" sz="800" dirty="0"/>
                <a:t>2.7 Triggrar </a:t>
              </a:r>
            </a:p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sv-SE" sz="800" kern="1200" dirty="0"/>
            </a:p>
          </p:txBody>
        </p:sp>
      </p:grpSp>
      <p:grpSp>
        <p:nvGrpSpPr>
          <p:cNvPr id="76" name="Grupp 75"/>
          <p:cNvGrpSpPr/>
          <p:nvPr/>
        </p:nvGrpSpPr>
        <p:grpSpPr>
          <a:xfrm>
            <a:off x="1457769" y="4718873"/>
            <a:ext cx="2009334" cy="308443"/>
            <a:chOff x="2952176" y="3400454"/>
            <a:chExt cx="2009334" cy="308443"/>
          </a:xfrm>
        </p:grpSpPr>
        <p:sp>
          <p:nvSpPr>
            <p:cNvPr id="77" name="Rektangel med rundade hörn 76"/>
            <p:cNvSpPr/>
            <p:nvPr/>
          </p:nvSpPr>
          <p:spPr>
            <a:xfrm>
              <a:off x="2952176" y="3400454"/>
              <a:ext cx="2009334" cy="24355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8" name="textruta 77"/>
            <p:cNvSpPr txBox="1"/>
            <p:nvPr/>
          </p:nvSpPr>
          <p:spPr>
            <a:xfrm>
              <a:off x="2959310" y="3479607"/>
              <a:ext cx="1995066" cy="229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800" kern="1200" dirty="0" smtClean="0"/>
                <a:t> </a:t>
              </a:r>
              <a:r>
                <a:rPr lang="sv-SE" sz="800" dirty="0"/>
                <a:t>2.8 Periodiseringar</a:t>
              </a:r>
            </a:p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sv-SE" sz="800" kern="1200" dirty="0"/>
            </a:p>
          </p:txBody>
        </p:sp>
      </p:grpSp>
      <p:grpSp>
        <p:nvGrpSpPr>
          <p:cNvPr id="79" name="Grupp 78"/>
          <p:cNvGrpSpPr/>
          <p:nvPr/>
        </p:nvGrpSpPr>
        <p:grpSpPr>
          <a:xfrm>
            <a:off x="1457769" y="5187294"/>
            <a:ext cx="2009334" cy="243558"/>
            <a:chOff x="2952176" y="3400454"/>
            <a:chExt cx="2009334" cy="243558"/>
          </a:xfrm>
        </p:grpSpPr>
        <p:sp>
          <p:nvSpPr>
            <p:cNvPr id="80" name="Rektangel med rundade hörn 79"/>
            <p:cNvSpPr/>
            <p:nvPr/>
          </p:nvSpPr>
          <p:spPr>
            <a:xfrm>
              <a:off x="2952176" y="3400454"/>
              <a:ext cx="2009334" cy="24355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1" name="textruta 80"/>
            <p:cNvSpPr txBox="1"/>
            <p:nvPr/>
          </p:nvSpPr>
          <p:spPr>
            <a:xfrm>
              <a:off x="2959310" y="3407588"/>
              <a:ext cx="1995066" cy="229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800" kern="1200" dirty="0" smtClean="0"/>
                <a:t> 2.10 Övriga uppgifter</a:t>
              </a:r>
              <a:endParaRPr lang="sv-SE" sz="800" kern="1200" dirty="0"/>
            </a:p>
          </p:txBody>
        </p:sp>
      </p:grpSp>
      <p:grpSp>
        <p:nvGrpSpPr>
          <p:cNvPr id="82" name="Grupp 81"/>
          <p:cNvGrpSpPr/>
          <p:nvPr/>
        </p:nvGrpSpPr>
        <p:grpSpPr>
          <a:xfrm>
            <a:off x="1464903" y="5448936"/>
            <a:ext cx="2009334" cy="243558"/>
            <a:chOff x="2952176" y="3400454"/>
            <a:chExt cx="2009334" cy="243558"/>
          </a:xfrm>
        </p:grpSpPr>
        <p:sp>
          <p:nvSpPr>
            <p:cNvPr id="83" name="Rektangel med rundade hörn 82"/>
            <p:cNvSpPr/>
            <p:nvPr/>
          </p:nvSpPr>
          <p:spPr>
            <a:xfrm>
              <a:off x="2952176" y="3400454"/>
              <a:ext cx="2009334" cy="24355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4" name="textruta 83"/>
            <p:cNvSpPr txBox="1"/>
            <p:nvPr/>
          </p:nvSpPr>
          <p:spPr>
            <a:xfrm>
              <a:off x="2959310" y="3407588"/>
              <a:ext cx="1995066" cy="229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700" kern="1200" dirty="0" smtClean="0"/>
                <a:t> 2.10.1 Motpartsavstämningar</a:t>
              </a:r>
              <a:endParaRPr lang="sv-SE" sz="700" kern="1200" dirty="0"/>
            </a:p>
          </p:txBody>
        </p:sp>
      </p:grpSp>
      <p:grpSp>
        <p:nvGrpSpPr>
          <p:cNvPr id="85" name="Grupp 84"/>
          <p:cNvGrpSpPr/>
          <p:nvPr/>
        </p:nvGrpSpPr>
        <p:grpSpPr>
          <a:xfrm>
            <a:off x="1464903" y="5710643"/>
            <a:ext cx="2009334" cy="243558"/>
            <a:chOff x="2952176" y="3400454"/>
            <a:chExt cx="2009334" cy="243558"/>
          </a:xfrm>
        </p:grpSpPr>
        <p:sp>
          <p:nvSpPr>
            <p:cNvPr id="86" name="Rektangel med rundade hörn 85"/>
            <p:cNvSpPr/>
            <p:nvPr/>
          </p:nvSpPr>
          <p:spPr>
            <a:xfrm>
              <a:off x="2952176" y="3400454"/>
              <a:ext cx="2009334" cy="24355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7" name="textruta 86"/>
            <p:cNvSpPr txBox="1"/>
            <p:nvPr/>
          </p:nvSpPr>
          <p:spPr>
            <a:xfrm>
              <a:off x="2959310" y="3407588"/>
              <a:ext cx="1995066" cy="229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700" kern="1200" dirty="0" smtClean="0"/>
                <a:t> 2.10.2 Hermes</a:t>
              </a:r>
              <a:endParaRPr lang="sv-SE" sz="700" kern="1200" dirty="0"/>
            </a:p>
          </p:txBody>
        </p:sp>
      </p:grpSp>
      <p:grpSp>
        <p:nvGrpSpPr>
          <p:cNvPr id="88" name="Grupp 87"/>
          <p:cNvGrpSpPr/>
          <p:nvPr/>
        </p:nvGrpSpPr>
        <p:grpSpPr>
          <a:xfrm>
            <a:off x="1472037" y="5981886"/>
            <a:ext cx="2009334" cy="301694"/>
            <a:chOff x="2952176" y="3400454"/>
            <a:chExt cx="2009334" cy="301694"/>
          </a:xfrm>
        </p:grpSpPr>
        <p:sp>
          <p:nvSpPr>
            <p:cNvPr id="89" name="Rektangel med rundade hörn 88"/>
            <p:cNvSpPr/>
            <p:nvPr/>
          </p:nvSpPr>
          <p:spPr>
            <a:xfrm>
              <a:off x="2952176" y="3400454"/>
              <a:ext cx="2009334" cy="24355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0" name="textruta 89"/>
            <p:cNvSpPr txBox="1"/>
            <p:nvPr/>
          </p:nvSpPr>
          <p:spPr>
            <a:xfrm>
              <a:off x="2952176" y="3472858"/>
              <a:ext cx="1995066" cy="229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700" kern="1200" dirty="0" smtClean="0"/>
                <a:t> </a:t>
              </a:r>
              <a:r>
                <a:rPr lang="sv-SE" sz="700" dirty="0" smtClean="0"/>
                <a:t>2.10.3 </a:t>
              </a:r>
              <a:r>
                <a:rPr lang="sv-SE" sz="700" dirty="0"/>
                <a:t>Moms och skattedeklaration</a:t>
              </a:r>
            </a:p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sv-SE" sz="700" kern="1200" dirty="0"/>
            </a:p>
          </p:txBody>
        </p:sp>
      </p:grpSp>
      <p:grpSp>
        <p:nvGrpSpPr>
          <p:cNvPr id="92" name="Grupp 91"/>
          <p:cNvGrpSpPr/>
          <p:nvPr/>
        </p:nvGrpSpPr>
        <p:grpSpPr>
          <a:xfrm>
            <a:off x="5784993" y="3754210"/>
            <a:ext cx="2009334" cy="368382"/>
            <a:chOff x="5652219" y="1151283"/>
            <a:chExt cx="2009334" cy="368382"/>
          </a:xfrm>
        </p:grpSpPr>
        <p:sp>
          <p:nvSpPr>
            <p:cNvPr id="93" name="Rektangel med rundade hörn 92"/>
            <p:cNvSpPr/>
            <p:nvPr/>
          </p:nvSpPr>
          <p:spPr>
            <a:xfrm>
              <a:off x="5652219" y="1151283"/>
              <a:ext cx="2009334" cy="36838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4" name="textruta 93"/>
            <p:cNvSpPr txBox="1"/>
            <p:nvPr/>
          </p:nvSpPr>
          <p:spPr>
            <a:xfrm>
              <a:off x="5663009" y="1162073"/>
              <a:ext cx="1987754" cy="346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800" kern="1200" dirty="0" smtClean="0"/>
                <a:t>3.1.6 </a:t>
              </a:r>
              <a:r>
                <a:rPr lang="sv-SE" sz="700" kern="1200" dirty="0" smtClean="0"/>
                <a:t>Revisionsdokument</a:t>
              </a:r>
              <a:endParaRPr lang="sv-SE" sz="700" kern="1200" dirty="0"/>
            </a:p>
          </p:txBody>
        </p:sp>
      </p:grpSp>
      <p:grpSp>
        <p:nvGrpSpPr>
          <p:cNvPr id="91" name="Grupp 90"/>
          <p:cNvGrpSpPr/>
          <p:nvPr/>
        </p:nvGrpSpPr>
        <p:grpSpPr>
          <a:xfrm>
            <a:off x="1457769" y="4942213"/>
            <a:ext cx="2009334" cy="308443"/>
            <a:chOff x="2952176" y="3400454"/>
            <a:chExt cx="2009334" cy="308443"/>
          </a:xfrm>
        </p:grpSpPr>
        <p:sp>
          <p:nvSpPr>
            <p:cNvPr id="95" name="Rektangel med rundade hörn 94"/>
            <p:cNvSpPr/>
            <p:nvPr/>
          </p:nvSpPr>
          <p:spPr>
            <a:xfrm>
              <a:off x="2952176" y="3400454"/>
              <a:ext cx="2009334" cy="24355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6" name="textruta 95"/>
            <p:cNvSpPr txBox="1"/>
            <p:nvPr/>
          </p:nvSpPr>
          <p:spPr>
            <a:xfrm>
              <a:off x="2959310" y="3479607"/>
              <a:ext cx="1995066" cy="229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15240" rIns="20320" bIns="15240" numCol="1" spcCol="1270" anchor="ctr" anchorCtr="0">
              <a:noAutofit/>
            </a:bodyPr>
            <a:lstStyle/>
            <a:p>
              <a:pPr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800" kern="1200" dirty="0" smtClean="0"/>
                <a:t> </a:t>
              </a:r>
              <a:r>
                <a:rPr lang="sv-SE" sz="800" dirty="0" smtClean="0"/>
                <a:t>2.9 Anläggningar</a:t>
              </a:r>
              <a:endParaRPr lang="sv-SE" sz="800" dirty="0"/>
            </a:p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sv-SE" sz="8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99567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sz="3200" dirty="0" smtClean="0"/>
              <a:t>Arbetssätt processer EKO</a:t>
            </a:r>
            <a:endParaRPr lang="da-DK" sz="3200" dirty="0"/>
          </a:p>
        </p:txBody>
      </p:sp>
      <p:sp>
        <p:nvSpPr>
          <p:cNvPr id="4" name="textruta 3"/>
          <p:cNvSpPr txBox="1"/>
          <p:nvPr/>
        </p:nvSpPr>
        <p:spPr>
          <a:xfrm>
            <a:off x="1389600" y="2196000"/>
            <a:ext cx="5875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>
                <a:solidFill>
                  <a:srgbClr val="0070C0"/>
                </a:solidFill>
              </a:rPr>
              <a:t>Delprojektplan </a:t>
            </a:r>
            <a:r>
              <a:rPr lang="sv-SE" sz="1200" i="1" dirty="0" smtClean="0">
                <a:solidFill>
                  <a:srgbClr val="0070C0"/>
                </a:solidFill>
              </a:rPr>
              <a:t>– fylls i vid uppstart av översyn av process. Fastställ den inledningsvis, men uppdatera den gärna vid behov. Dokumentet ska ses som ett stöd till att målet med arbetet uppfylls. 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sv-SE" sz="1200" i="1" dirty="0">
              <a:solidFill>
                <a:srgbClr val="0070C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>
                <a:solidFill>
                  <a:srgbClr val="0070C0"/>
                </a:solidFill>
              </a:rPr>
              <a:t>Processbeskrivning </a:t>
            </a:r>
            <a:r>
              <a:rPr lang="sv-SE" sz="1200" i="1" dirty="0" smtClean="0">
                <a:solidFill>
                  <a:srgbClr val="0070C0"/>
                </a:solidFill>
              </a:rPr>
              <a:t>– varje process ska ha detta dokument ifyllt när gruppen avrapporterar projektet. Numrera varje steg i processen med samma nummer som i Visiokartan. Viktigt att ange processansvarig när processen är dokumenterad. </a:t>
            </a:r>
          </a:p>
          <a:p>
            <a:pPr lvl="0"/>
            <a:r>
              <a:rPr lang="sv-SE" sz="1200" i="1" dirty="0" smtClean="0">
                <a:solidFill>
                  <a:srgbClr val="0070C0"/>
                </a:solidFill>
              </a:rPr>
              <a:t> </a:t>
            </a:r>
            <a:endParaRPr lang="sv-SE" sz="1200" i="1" dirty="0">
              <a:solidFill>
                <a:srgbClr val="0070C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>
                <a:solidFill>
                  <a:srgbClr val="0070C0"/>
                </a:solidFill>
              </a:rPr>
              <a:t>Processkarta/Visio </a:t>
            </a:r>
            <a:r>
              <a:rPr lang="sv-SE" sz="1200" i="1" dirty="0">
                <a:solidFill>
                  <a:srgbClr val="0070C0"/>
                </a:solidFill>
              </a:rPr>
              <a:t>– hjälpmedel för att visualisera </a:t>
            </a:r>
            <a:r>
              <a:rPr lang="sv-SE" sz="1200" i="1" dirty="0" smtClean="0">
                <a:solidFill>
                  <a:srgbClr val="0070C0"/>
                </a:solidFill>
              </a:rPr>
              <a:t>processen och tydliggöra roller och arbetsuppgifter. Använd de figurer i Visio som är enhetliga för samtliga processer inom EKO, dvs enkla rutor och pilar.</a:t>
            </a:r>
          </a:p>
          <a:p>
            <a:pPr lvl="0"/>
            <a:endParaRPr lang="sv-SE" sz="1200" i="1" dirty="0" smtClean="0">
              <a:solidFill>
                <a:srgbClr val="0070C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>
                <a:solidFill>
                  <a:srgbClr val="0070C0"/>
                </a:solidFill>
              </a:rPr>
              <a:t>Delprojekt slutrapport </a:t>
            </a:r>
            <a:r>
              <a:rPr lang="sv-SE" sz="1200" i="1" dirty="0">
                <a:solidFill>
                  <a:srgbClr val="0070C0"/>
                </a:solidFill>
              </a:rPr>
              <a:t>– fylls i när projektet anses som avslutat.</a:t>
            </a:r>
          </a:p>
        </p:txBody>
      </p:sp>
    </p:spTree>
    <p:extLst>
      <p:ext uri="{BB962C8B-B14F-4D97-AF65-F5344CB8AC3E}">
        <p14:creationId xmlns:p14="http://schemas.microsoft.com/office/powerpoint/2010/main" val="227579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Mittuniversitet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CB9"/>
      </a:accent1>
      <a:accent2>
        <a:srgbClr val="00BFD6"/>
      </a:accent2>
      <a:accent3>
        <a:srgbClr val="007934"/>
      </a:accent3>
      <a:accent4>
        <a:srgbClr val="3FAE2A"/>
      </a:accent4>
      <a:accent5>
        <a:srgbClr val="706259"/>
      </a:accent5>
      <a:accent6>
        <a:srgbClr val="AEA299"/>
      </a:accent6>
      <a:hlink>
        <a:srgbClr val="0563C1"/>
      </a:hlink>
      <a:folHlink>
        <a:srgbClr val="954F72"/>
      </a:folHlink>
    </a:clrScheme>
    <a:fontScheme name="PP Mittuniversitet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56464C4E-17A2-43EA-BA04-745F16BC26A9}" vid="{FF1E9FAE-05A0-463C-B44B-335BE71170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995</TotalTime>
  <Words>306</Words>
  <Application>Microsoft Office PowerPoint</Application>
  <PresentationFormat>Bildspel på skärmen (4:3)</PresentationFormat>
  <Paragraphs>62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Office-tema</vt:lpstr>
      <vt:lpstr>PowerPoint-presentation</vt:lpstr>
      <vt:lpstr>PowerPoint-presentation</vt:lpstr>
      <vt:lpstr>Arbetssätt processer EKO</vt:lpstr>
    </vt:vector>
  </TitlesOfParts>
  <Company>Mittuniversitetet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Processer och enhetliga arbetssätt</dc:title>
  <dc:creator>Lindström Ida</dc:creator>
  <cp:lastModifiedBy>Odelberg Anna-Karin</cp:lastModifiedBy>
  <cp:revision>50</cp:revision>
  <cp:lastPrinted>2015-05-26T13:42:18Z</cp:lastPrinted>
  <dcterms:created xsi:type="dcterms:W3CDTF">2018-05-29T10:33:28Z</dcterms:created>
  <dcterms:modified xsi:type="dcterms:W3CDTF">2018-09-27T13:10:00Z</dcterms:modified>
</cp:coreProperties>
</file>