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97" r:id="rId3"/>
    <p:sldId id="337" r:id="rId4"/>
    <p:sldId id="336" r:id="rId5"/>
    <p:sldId id="338" r:id="rId6"/>
    <p:sldId id="303" r:id="rId7"/>
    <p:sldId id="311" r:id="rId8"/>
    <p:sldId id="298" r:id="rId9"/>
    <p:sldId id="322" r:id="rId10"/>
    <p:sldId id="306" r:id="rId11"/>
    <p:sldId id="308" r:id="rId12"/>
    <p:sldId id="339" r:id="rId13"/>
    <p:sldId id="312" r:id="rId14"/>
    <p:sldId id="314" r:id="rId15"/>
    <p:sldId id="307" r:id="rId16"/>
    <p:sldId id="304" r:id="rId17"/>
    <p:sldId id="313" r:id="rId18"/>
    <p:sldId id="341" r:id="rId19"/>
    <p:sldId id="340" r:id="rId20"/>
    <p:sldId id="319" r:id="rId21"/>
    <p:sldId id="317" r:id="rId22"/>
    <p:sldId id="305" r:id="rId23"/>
    <p:sldId id="324" r:id="rId24"/>
    <p:sldId id="329" r:id="rId25"/>
    <p:sldId id="289" r:id="rId26"/>
    <p:sldId id="290" r:id="rId27"/>
    <p:sldId id="318" r:id="rId28"/>
    <p:sldId id="320" r:id="rId29"/>
    <p:sldId id="321" r:id="rId30"/>
    <p:sldId id="342" r:id="rId31"/>
    <p:sldId id="315" r:id="rId32"/>
    <p:sldId id="335" r:id="rId33"/>
    <p:sldId id="334" r:id="rId3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74" autoAdjust="0"/>
  </p:normalViewPr>
  <p:slideViewPr>
    <p:cSldViewPr snapToGrid="0">
      <p:cViewPr varScale="1">
        <p:scale>
          <a:sx n="124" d="100"/>
          <a:sy n="124" d="100"/>
        </p:scale>
        <p:origin x="186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89CD7-9FE5-429F-B9E0-AA1946CCC9BD}" type="datetimeFigureOut">
              <a:rPr lang="sv-SE" smtClean="0"/>
              <a:t>2017-06-29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2188-90C9-4DE2-9CC5-BA3A554B768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38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973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260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234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4436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9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22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89073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332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94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Avsnittsrubrik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335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727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r>
              <a:rPr lang="sv-SE" smtClean="0"/>
              <a:t>Klicka på ikonen för att lägga till ett diagram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499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Bildtext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491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Mittuniversitetet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ak 8"/>
          <p:cNvCxnSpPr/>
          <p:nvPr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51" r:id="rId5"/>
    <p:sldLayoutId id="2147483662" r:id="rId6"/>
    <p:sldLayoutId id="2147483652" r:id="rId7"/>
    <p:sldLayoutId id="2147483665" r:id="rId8"/>
    <p:sldLayoutId id="2147483663" r:id="rId9"/>
    <p:sldLayoutId id="2147483664" r:id="rId10"/>
    <p:sldLayoutId id="2147483653" r:id="rId11"/>
    <p:sldLayoutId id="2147483654" r:id="rId12"/>
    <p:sldLayoutId id="2147483655" r:id="rId13"/>
  </p:sldLayoutIdLst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094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  <p15:guide id="5" pos="3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err="1" smtClean="0">
                <a:solidFill>
                  <a:schemeClr val="accent1"/>
                </a:solidFill>
              </a:rPr>
              <a:t>Mid</a:t>
            </a:r>
            <a:r>
              <a:rPr lang="da-DK" dirty="0" smtClean="0">
                <a:solidFill>
                  <a:schemeClr val="accent1"/>
                </a:solidFill>
              </a:rPr>
              <a:t> </a:t>
            </a:r>
            <a:r>
              <a:rPr lang="da-DK" dirty="0" err="1" smtClean="0">
                <a:solidFill>
                  <a:schemeClr val="accent1"/>
                </a:solidFill>
              </a:rPr>
              <a:t>Sweden</a:t>
            </a:r>
            <a:r>
              <a:rPr lang="da-DK" dirty="0" smtClean="0">
                <a:solidFill>
                  <a:schemeClr val="accent1"/>
                </a:solidFill>
              </a:rPr>
              <a:t> </a:t>
            </a:r>
            <a:r>
              <a:rPr lang="da-DK" dirty="0" err="1" smtClean="0">
                <a:solidFill>
                  <a:schemeClr val="accent1"/>
                </a:solidFill>
              </a:rPr>
              <a:t>University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accent1"/>
                </a:solidFill>
              </a:rPr>
              <a:t>Mittuniversitetet</a:t>
            </a:r>
            <a:br>
              <a:rPr lang="da-DK" dirty="0" smtClean="0">
                <a:solidFill>
                  <a:schemeClr val="accent1"/>
                </a:solidFill>
              </a:rPr>
            </a:br>
            <a:endParaRPr lang="da-DK" dirty="0">
              <a:solidFill>
                <a:schemeClr val="accent1"/>
              </a:solidFill>
            </a:endParaRPr>
          </a:p>
        </p:txBody>
      </p:sp>
      <p:pic>
        <p:nvPicPr>
          <p:cNvPr id="6" name="Platshållare för bild 5" descr="ppt_4_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760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%c3%a4o_turism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5443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H_%c3%96stersund_exteri%c3%b6r_05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40580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t="9036" r="-2543" b="-9036"/>
          <a:stretch/>
        </p:blipFill>
        <p:spPr>
          <a:xfrm>
            <a:off x="0" y="1688400"/>
            <a:ext cx="9534786" cy="6356524"/>
          </a:xfrm>
        </p:spPr>
      </p:pic>
    </p:spTree>
    <p:extLst>
      <p:ext uri="{BB962C8B-B14F-4D97-AF65-F5344CB8AC3E}">
        <p14:creationId xmlns:p14="http://schemas.microsoft.com/office/powerpoint/2010/main" val="16190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0870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77363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t="12191" r="-1916" b="-12191"/>
          <a:stretch/>
        </p:blipFill>
        <p:spPr>
          <a:xfrm>
            <a:off x="0" y="1688400"/>
            <a:ext cx="9322588" cy="6215058"/>
          </a:xfrm>
        </p:spPr>
      </p:pic>
    </p:spTree>
    <p:extLst>
      <p:ext uri="{BB962C8B-B14F-4D97-AF65-F5344CB8AC3E}">
        <p14:creationId xmlns:p14="http://schemas.microsoft.com/office/powerpoint/2010/main" val="42161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ab_%c3%b6_trappa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7799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%c3%a4o_ekonomi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8734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1669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93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8407" r="-1053" b="-8407"/>
          <a:stretch/>
        </p:blipFill>
        <p:spPr>
          <a:xfrm>
            <a:off x="0" y="1688400"/>
            <a:ext cx="9494344" cy="6329562"/>
          </a:xfrm>
        </p:spPr>
      </p:pic>
    </p:spTree>
    <p:extLst>
      <p:ext uri="{BB962C8B-B14F-4D97-AF65-F5344CB8AC3E}">
        <p14:creationId xmlns:p14="http://schemas.microsoft.com/office/powerpoint/2010/main" val="19164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25120" r="-3385" b="-25120"/>
          <a:stretch/>
        </p:blipFill>
        <p:spPr>
          <a:xfrm>
            <a:off x="0" y="1688400"/>
            <a:ext cx="10746310" cy="7164206"/>
          </a:xfrm>
        </p:spPr>
      </p:pic>
    </p:spTree>
    <p:extLst>
      <p:ext uri="{BB962C8B-B14F-4D97-AF65-F5344CB8AC3E}">
        <p14:creationId xmlns:p14="http://schemas.microsoft.com/office/powerpoint/2010/main" val="17503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ampus%20Sundsvall%20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6349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P_004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2330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9875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1173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%c3%a4o_media_kommunikation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47244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vb_sportstech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56228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H_Sundsvall_%c3%a5gl%c3%a4ntan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7799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9928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4420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NAT_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7332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OA_04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6041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P_113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3144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TS_2469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8253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t="11179" r="-755" b="-11179"/>
          <a:stretch/>
        </p:blipFill>
        <p:spPr>
          <a:xfrm>
            <a:off x="0" y="1688400"/>
            <a:ext cx="9284138" cy="6189426"/>
          </a:xfrm>
        </p:spPr>
      </p:pic>
    </p:spTree>
    <p:extLst>
      <p:ext uri="{BB962C8B-B14F-4D97-AF65-F5344CB8AC3E}">
        <p14:creationId xmlns:p14="http://schemas.microsoft.com/office/powerpoint/2010/main" val="10243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3" b="21953"/>
          <a:stretch>
            <a:fillRect/>
          </a:stretch>
        </p:blipFill>
        <p:spPr>
          <a:xfrm>
            <a:off x="-900224" y="1677767"/>
            <a:ext cx="13850307" cy="5180233"/>
          </a:xfrm>
        </p:spPr>
      </p:pic>
    </p:spTree>
    <p:extLst>
      <p:ext uri="{BB962C8B-B14F-4D97-AF65-F5344CB8AC3E}">
        <p14:creationId xmlns:p14="http://schemas.microsoft.com/office/powerpoint/2010/main" val="20768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768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3426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extruta 2"/>
          <p:cNvSpPr txBox="1"/>
          <p:nvPr/>
        </p:nvSpPr>
        <p:spPr>
          <a:xfrm>
            <a:off x="1142100" y="4738576"/>
            <a:ext cx="7408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chemeClr val="bg1"/>
                </a:solidFill>
              </a:rPr>
              <a:t>Kontakt</a:t>
            </a:r>
            <a:br>
              <a:rPr lang="sv-SE" sz="1600" dirty="0" smtClean="0">
                <a:solidFill>
                  <a:schemeClr val="bg1"/>
                </a:solidFill>
              </a:rPr>
            </a:br>
            <a:endParaRPr lang="sv-SE" sz="1600" dirty="0" smtClean="0">
              <a:solidFill>
                <a:schemeClr val="bg1"/>
              </a:solidFill>
            </a:endParaRPr>
          </a:p>
          <a:p>
            <a:r>
              <a:rPr lang="sv-SE" sz="1600" dirty="0" smtClean="0">
                <a:solidFill>
                  <a:schemeClr val="bg1"/>
                </a:solidFill>
              </a:rPr>
              <a:t>Telefon	010 142 80 00</a:t>
            </a:r>
          </a:p>
          <a:p>
            <a:r>
              <a:rPr lang="sv-SE" sz="1600" dirty="0" smtClean="0">
                <a:solidFill>
                  <a:schemeClr val="bg1"/>
                </a:solidFill>
              </a:rPr>
              <a:t>E-post	</a:t>
            </a:r>
            <a:r>
              <a:rPr lang="sv-SE" sz="1600" dirty="0" err="1" smtClean="0">
                <a:solidFill>
                  <a:schemeClr val="bg1"/>
                </a:solidFill>
              </a:rPr>
              <a:t>kontakt@miun.se</a:t>
            </a:r>
            <a:endParaRPr lang="sv-SE" sz="1600" dirty="0" smtClean="0">
              <a:solidFill>
                <a:schemeClr val="bg1"/>
              </a:solidFill>
            </a:endParaRPr>
          </a:p>
          <a:p>
            <a:r>
              <a:rPr lang="sv-SE" sz="1600" dirty="0" smtClean="0">
                <a:solidFill>
                  <a:schemeClr val="bg1"/>
                </a:solidFill>
              </a:rPr>
              <a:t>Webb	</a:t>
            </a:r>
            <a:r>
              <a:rPr lang="sv-SE" sz="1600" dirty="0" err="1" smtClean="0">
                <a:solidFill>
                  <a:schemeClr val="bg1"/>
                </a:solidFill>
              </a:rPr>
              <a:t>miun.se</a:t>
            </a:r>
            <a:endParaRPr lang="sv-S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1689100"/>
            <a:ext cx="9144000" cy="5168900"/>
          </a:xfrm>
        </p:spPr>
      </p:sp>
    </p:spTree>
    <p:extLst>
      <p:ext uri="{BB962C8B-B14F-4D97-AF65-F5344CB8AC3E}">
        <p14:creationId xmlns:p14="http://schemas.microsoft.com/office/powerpoint/2010/main" val="35205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400"/>
            <a:ext cx="9319172" cy="6212782"/>
          </a:xfrm>
        </p:spPr>
      </p:pic>
    </p:spTree>
    <p:extLst>
      <p:ext uri="{BB962C8B-B14F-4D97-AF65-F5344CB8AC3E}">
        <p14:creationId xmlns:p14="http://schemas.microsoft.com/office/powerpoint/2010/main" val="5552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Ovalen%20kva%20med%20Fro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6392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4683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2920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078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6034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undsvall_16365_TS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6809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vb_samverkan_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3001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un 4.3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un 4.3.potx" id="{8F3FC1D8-8ABA-4065-817F-63B692C15C5D}" vid="{56A02F80-A189-4007-8E48-72E76F2AE83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Miun 4.3.potx</Template>
  <TotalTime>844</TotalTime>
  <Words>5</Words>
  <Application>Microsoft Macintosh PowerPoint</Application>
  <PresentationFormat>Bildspel på skärmen (4:3)</PresentationFormat>
  <Paragraphs>6</Paragraphs>
  <Slides>33</Slides>
  <Notes>0</Notes>
  <HiddenSlides>1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6" baseType="lpstr">
      <vt:lpstr>Arial</vt:lpstr>
      <vt:lpstr>Calibri</vt:lpstr>
      <vt:lpstr>Miun 4.3</vt:lpstr>
      <vt:lpstr>Mittuniversitetet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Jesper Ek</dc:creator>
  <cp:lastModifiedBy>Eliasson Matilda</cp:lastModifiedBy>
  <cp:revision>132</cp:revision>
  <cp:lastPrinted>2015-05-26T13:42:18Z</cp:lastPrinted>
  <dcterms:created xsi:type="dcterms:W3CDTF">2015-04-23T14:32:50Z</dcterms:created>
  <dcterms:modified xsi:type="dcterms:W3CDTF">2017-06-29T07:55:41Z</dcterms:modified>
</cp:coreProperties>
</file>