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microsoft.com/office/2006/relationships/ui/userCustomization" Target="userCustomization/customUI.xml"/><Relationship Id="rId1" Type="http://schemas.openxmlformats.org/officeDocument/2006/relationships/officeDocument" Target="ppt/presentation.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4" r:id="rId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0" autoAdjust="0"/>
    <p:restoredTop sz="94660" autoAdjust="0"/>
  </p:normalViewPr>
  <p:slideViewPr>
    <p:cSldViewPr snapToGrid="0">
      <p:cViewPr varScale="1">
        <p:scale>
          <a:sx n="52" d="100"/>
          <a:sy n="52" d="100"/>
        </p:scale>
        <p:origin x="428" y="5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F89CD7-9FE5-429F-B9E0-AA1946CCC9BD}" type="datetimeFigureOut">
              <a:rPr lang="sv-SE" smtClean="0"/>
              <a:t>2021-09-30</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7C2188-90C9-4DE2-9CC5-BA3A554B7687}" type="slidenum">
              <a:rPr lang="sv-SE" smtClean="0"/>
              <a:t>‹#›</a:t>
            </a:fld>
            <a:endParaRPr lang="sv-SE"/>
          </a:p>
        </p:txBody>
      </p:sp>
    </p:spTree>
    <p:extLst>
      <p:ext uri="{BB962C8B-B14F-4D97-AF65-F5344CB8AC3E}">
        <p14:creationId xmlns:p14="http://schemas.microsoft.com/office/powerpoint/2010/main" val="15243890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1522199" y="1360800"/>
            <a:ext cx="9831600" cy="691957"/>
          </a:xfrm>
        </p:spPr>
        <p:txBody>
          <a:bodyPr anchor="t">
            <a:noAutofit/>
          </a:bodyPr>
          <a:lstStyle>
            <a:lvl1pPr algn="l">
              <a:lnSpc>
                <a:spcPct val="100000"/>
              </a:lnSpc>
              <a:defRPr sz="3800" b="1" baseline="0">
                <a:solidFill>
                  <a:schemeClr val="accent1"/>
                </a:solidFill>
              </a:defRPr>
            </a:lvl1pPr>
          </a:lstStyle>
          <a:p>
            <a:r>
              <a:rPr lang="sv-SE" dirty="0"/>
              <a:t>Stor rubrik</a:t>
            </a:r>
          </a:p>
        </p:txBody>
      </p:sp>
      <p:sp>
        <p:nvSpPr>
          <p:cNvPr id="3" name="Underrubrik 2"/>
          <p:cNvSpPr>
            <a:spLocks noGrp="1"/>
          </p:cNvSpPr>
          <p:nvPr>
            <p:ph type="subTitle" idx="1" hasCustomPrompt="1"/>
          </p:nvPr>
        </p:nvSpPr>
        <p:spPr>
          <a:xfrm>
            <a:off x="1522199" y="2208554"/>
            <a:ext cx="9831601" cy="788400"/>
          </a:xfrm>
        </p:spPr>
        <p:txBody>
          <a:bodyPr>
            <a:noAutofit/>
          </a:bodyPr>
          <a:lstStyle>
            <a:lvl1pPr marL="0" indent="0" algn="l">
              <a:lnSpc>
                <a:spcPct val="100000"/>
              </a:lnSpc>
              <a:buNone/>
              <a:defRPr sz="2200" b="1">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a:t>
            </a:r>
          </a:p>
        </p:txBody>
      </p:sp>
      <p:sp>
        <p:nvSpPr>
          <p:cNvPr id="5" name="Platshållare för sidfot 4"/>
          <p:cNvSpPr>
            <a:spLocks noGrp="1"/>
          </p:cNvSpPr>
          <p:nvPr>
            <p:ph type="ftr" sz="quarter" idx="11"/>
          </p:nvPr>
        </p:nvSpPr>
        <p:spPr/>
        <p:txBody>
          <a:bodyPr/>
          <a:lstStyle/>
          <a:p>
            <a:endParaRPr lang="sv-SE" dirty="0"/>
          </a:p>
        </p:txBody>
      </p:sp>
      <p:sp>
        <p:nvSpPr>
          <p:cNvPr id="4" name="Platshållare för datum 3"/>
          <p:cNvSpPr>
            <a:spLocks noGrp="1"/>
          </p:cNvSpPr>
          <p:nvPr>
            <p:ph type="dt" sz="half" idx="10"/>
          </p:nvPr>
        </p:nvSpPr>
        <p:spPr/>
        <p:txBody>
          <a:bodyPr/>
          <a:lstStyle/>
          <a:p>
            <a:fld id="{2D44CBEE-E6DE-47E3-981B-80C11ECF5B1C}" type="datetimeFigureOut">
              <a:rPr lang="sv-SE" smtClean="0"/>
              <a:pPr/>
              <a:t>2021-09-30</a:t>
            </a:fld>
            <a:endParaRPr lang="sv-SE" dirty="0"/>
          </a:p>
        </p:txBody>
      </p:sp>
      <p:sp>
        <p:nvSpPr>
          <p:cNvPr id="6" name="Platshållare för bildnummer 5"/>
          <p:cNvSpPr>
            <a:spLocks noGrp="1"/>
          </p:cNvSpPr>
          <p:nvPr>
            <p:ph type="sldNum" sz="quarter" idx="12"/>
          </p:nvPr>
        </p:nvSpPr>
        <p:spPr/>
        <p:txBody>
          <a:bodyPr/>
          <a:lstStyle/>
          <a:p>
            <a:fld id="{1334427D-BC02-4BB6-9552-FEF7E6C4F2BF}" type="slidenum">
              <a:rPr lang="sv-SE" smtClean="0"/>
              <a:pPr/>
              <a:t>‹#›</a:t>
            </a:fld>
            <a:endParaRPr lang="sv-SE" dirty="0"/>
          </a:p>
        </p:txBody>
      </p:sp>
    </p:spTree>
    <p:extLst>
      <p:ext uri="{BB962C8B-B14F-4D97-AF65-F5344CB8AC3E}">
        <p14:creationId xmlns:p14="http://schemas.microsoft.com/office/powerpoint/2010/main" val="3059736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 med två bild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838800" y="1542415"/>
            <a:ext cx="10514999" cy="652145"/>
          </a:xfrm>
        </p:spPr>
        <p:txBody>
          <a:bodyPr/>
          <a:lstStyle>
            <a:lvl1pPr>
              <a:defRPr/>
            </a:lvl1pPr>
          </a:lstStyle>
          <a:p>
            <a:r>
              <a:rPr lang="sv-SE" dirty="0"/>
              <a:t>Mindre rubrik</a:t>
            </a:r>
          </a:p>
        </p:txBody>
      </p:sp>
      <p:sp>
        <p:nvSpPr>
          <p:cNvPr id="13" name="Platshållare för bild 12"/>
          <p:cNvSpPr>
            <a:spLocks noGrp="1"/>
          </p:cNvSpPr>
          <p:nvPr>
            <p:ph type="pic" sz="quarter" idx="14"/>
          </p:nvPr>
        </p:nvSpPr>
        <p:spPr>
          <a:xfrm>
            <a:off x="6174000" y="2241462"/>
            <a:ext cx="5180400" cy="3942000"/>
          </a:xfrm>
        </p:spPr>
        <p:txBody>
          <a:bodyPr/>
          <a:lstStyle/>
          <a:p>
            <a:r>
              <a:rPr lang="sv-SE"/>
              <a:t>Klicka på ikonen för att lägga till en bild</a:t>
            </a:r>
          </a:p>
        </p:txBody>
      </p:sp>
      <p:sp>
        <p:nvSpPr>
          <p:cNvPr id="8" name="Platshållare för bild 12"/>
          <p:cNvSpPr>
            <a:spLocks noGrp="1"/>
          </p:cNvSpPr>
          <p:nvPr>
            <p:ph type="pic" sz="quarter" idx="15"/>
          </p:nvPr>
        </p:nvSpPr>
        <p:spPr>
          <a:xfrm>
            <a:off x="838800" y="2235600"/>
            <a:ext cx="5180400" cy="3942000"/>
          </a:xfrm>
        </p:spPr>
        <p:txBody>
          <a:bodyPr/>
          <a:lstStyle/>
          <a:p>
            <a:r>
              <a:rPr lang="sv-SE"/>
              <a:t>Klicka på ikonen för att lägga till en bild</a:t>
            </a:r>
            <a:endParaRPr lang="sv-SE" dirty="0"/>
          </a:p>
        </p:txBody>
      </p:sp>
      <p:sp>
        <p:nvSpPr>
          <p:cNvPr id="4" name="Platshållare för sidfot 3"/>
          <p:cNvSpPr>
            <a:spLocks noGrp="1"/>
          </p:cNvSpPr>
          <p:nvPr>
            <p:ph type="ftr" sz="quarter" idx="17"/>
          </p:nvPr>
        </p:nvSpPr>
        <p:spPr/>
        <p:txBody>
          <a:bodyPr/>
          <a:lstStyle/>
          <a:p>
            <a:endParaRPr lang="sv-SE" dirty="0"/>
          </a:p>
        </p:txBody>
      </p:sp>
      <p:sp>
        <p:nvSpPr>
          <p:cNvPr id="3" name="Platshållare för datum 2"/>
          <p:cNvSpPr>
            <a:spLocks noGrp="1"/>
          </p:cNvSpPr>
          <p:nvPr>
            <p:ph type="dt" sz="half" idx="16"/>
          </p:nvPr>
        </p:nvSpPr>
        <p:spPr/>
        <p:txBody>
          <a:bodyPr/>
          <a:lstStyle/>
          <a:p>
            <a:fld id="{2D44CBEE-E6DE-47E3-981B-80C11ECF5B1C}" type="datetimeFigureOut">
              <a:rPr lang="sv-SE" smtClean="0"/>
              <a:pPr/>
              <a:t>2021-09-30</a:t>
            </a:fld>
            <a:endParaRPr lang="sv-SE" dirty="0"/>
          </a:p>
        </p:txBody>
      </p:sp>
      <p:sp>
        <p:nvSpPr>
          <p:cNvPr id="5" name="Platshållare för bildnummer 4"/>
          <p:cNvSpPr>
            <a:spLocks noGrp="1"/>
          </p:cNvSpPr>
          <p:nvPr>
            <p:ph type="sldNum" sz="quarter" idx="18"/>
          </p:nvPr>
        </p:nvSpPr>
        <p:spPr/>
        <p:txBody>
          <a:bodyPr/>
          <a:lstStyle/>
          <a:p>
            <a:fld id="{1334427D-BC02-4BB6-9552-FEF7E6C4F2BF}" type="slidenum">
              <a:rPr lang="sv-SE" smtClean="0"/>
              <a:pPr/>
              <a:t>‹#›</a:t>
            </a:fld>
            <a:endParaRPr lang="sv-SE" dirty="0"/>
          </a:p>
        </p:txBody>
      </p:sp>
    </p:spTree>
    <p:extLst>
      <p:ext uri="{BB962C8B-B14F-4D97-AF65-F5344CB8AC3E}">
        <p14:creationId xmlns:p14="http://schemas.microsoft.com/office/powerpoint/2010/main" val="3962609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8800" y="1540800"/>
            <a:ext cx="10514999" cy="574296"/>
          </a:xfrm>
        </p:spPr>
        <p:txBody>
          <a:bodyPr/>
          <a:lstStyle/>
          <a:p>
            <a:r>
              <a:rPr lang="sv-SE"/>
              <a:t>Klicka här för att ändra mall för rubrikformat</a:t>
            </a:r>
            <a:endParaRPr lang="sv-SE" dirty="0"/>
          </a:p>
        </p:txBody>
      </p:sp>
      <p:sp>
        <p:nvSpPr>
          <p:cNvPr id="3" name="Platshållare för text 2"/>
          <p:cNvSpPr>
            <a:spLocks noGrp="1"/>
          </p:cNvSpPr>
          <p:nvPr>
            <p:ph type="body" idx="1"/>
          </p:nvPr>
        </p:nvSpPr>
        <p:spPr>
          <a:xfrm>
            <a:off x="838800" y="2235600"/>
            <a:ext cx="5157787" cy="823912"/>
          </a:xfrm>
        </p:spPr>
        <p:txBody>
          <a:bodyPr anchor="b">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p:cNvSpPr>
            <a:spLocks noGrp="1"/>
          </p:cNvSpPr>
          <p:nvPr>
            <p:ph sz="half" idx="2"/>
          </p:nvPr>
        </p:nvSpPr>
        <p:spPr>
          <a:xfrm>
            <a:off x="838800" y="3180015"/>
            <a:ext cx="5158800" cy="3009647"/>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p:cNvSpPr>
            <a:spLocks noGrp="1"/>
          </p:cNvSpPr>
          <p:nvPr>
            <p:ph type="body" sz="quarter" idx="3"/>
          </p:nvPr>
        </p:nvSpPr>
        <p:spPr>
          <a:xfrm>
            <a:off x="6174000" y="2235599"/>
            <a:ext cx="5158800" cy="823912"/>
          </a:xfrm>
        </p:spPr>
        <p:txBody>
          <a:bodyPr anchor="b">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p:cNvSpPr>
            <a:spLocks noGrp="1"/>
          </p:cNvSpPr>
          <p:nvPr>
            <p:ph sz="quarter" idx="4"/>
          </p:nvPr>
        </p:nvSpPr>
        <p:spPr>
          <a:xfrm>
            <a:off x="6174000" y="3180014"/>
            <a:ext cx="5158800" cy="300964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8" name="Platshållare för sidfot 7"/>
          <p:cNvSpPr>
            <a:spLocks noGrp="1"/>
          </p:cNvSpPr>
          <p:nvPr>
            <p:ph type="ftr" sz="quarter" idx="11"/>
          </p:nvPr>
        </p:nvSpPr>
        <p:spPr/>
        <p:txBody>
          <a:bodyPr/>
          <a:lstStyle/>
          <a:p>
            <a:endParaRPr lang="sv-SE" dirty="0"/>
          </a:p>
        </p:txBody>
      </p:sp>
      <p:sp>
        <p:nvSpPr>
          <p:cNvPr id="7" name="Platshållare för datum 6"/>
          <p:cNvSpPr>
            <a:spLocks noGrp="1"/>
          </p:cNvSpPr>
          <p:nvPr>
            <p:ph type="dt" sz="half" idx="10"/>
          </p:nvPr>
        </p:nvSpPr>
        <p:spPr/>
        <p:txBody>
          <a:bodyPr/>
          <a:lstStyle/>
          <a:p>
            <a:fld id="{2D44CBEE-E6DE-47E3-981B-80C11ECF5B1C}" type="datetimeFigureOut">
              <a:rPr lang="sv-SE" smtClean="0"/>
              <a:pPr/>
              <a:t>2021-09-30</a:t>
            </a:fld>
            <a:endParaRPr lang="sv-SE" dirty="0"/>
          </a:p>
        </p:txBody>
      </p:sp>
      <p:sp>
        <p:nvSpPr>
          <p:cNvPr id="9" name="Platshållare för bildnummer 8"/>
          <p:cNvSpPr>
            <a:spLocks noGrp="1"/>
          </p:cNvSpPr>
          <p:nvPr>
            <p:ph type="sldNum" sz="quarter" idx="12"/>
          </p:nvPr>
        </p:nvSpPr>
        <p:spPr/>
        <p:txBody>
          <a:bodyPr/>
          <a:lstStyle/>
          <a:p>
            <a:fld id="{1334427D-BC02-4BB6-9552-FEF7E6C4F2BF}" type="slidenum">
              <a:rPr lang="sv-SE" smtClean="0"/>
              <a:pPr/>
              <a:t>‹#›</a:t>
            </a:fld>
            <a:endParaRPr lang="sv-SE" dirty="0"/>
          </a:p>
        </p:txBody>
      </p:sp>
    </p:spTree>
    <p:extLst>
      <p:ext uri="{BB962C8B-B14F-4D97-AF65-F5344CB8AC3E}">
        <p14:creationId xmlns:p14="http://schemas.microsoft.com/office/powerpoint/2010/main" val="39923489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6" name="Rubrik 1"/>
          <p:cNvSpPr>
            <a:spLocks noGrp="1"/>
          </p:cNvSpPr>
          <p:nvPr>
            <p:ph type="title"/>
          </p:nvPr>
        </p:nvSpPr>
        <p:spPr>
          <a:xfrm>
            <a:off x="838800" y="1540800"/>
            <a:ext cx="10528878" cy="736844"/>
          </a:xfrm>
        </p:spPr>
        <p:txBody>
          <a:bodyPr/>
          <a:lstStyle/>
          <a:p>
            <a:r>
              <a:rPr lang="sv-SE"/>
              <a:t>Klicka här för att ändra mall för rubrikformat</a:t>
            </a:r>
            <a:endParaRPr lang="sv-SE" dirty="0"/>
          </a:p>
        </p:txBody>
      </p:sp>
      <p:sp>
        <p:nvSpPr>
          <p:cNvPr id="3" name="Platshållare för sidfot 2"/>
          <p:cNvSpPr>
            <a:spLocks noGrp="1"/>
          </p:cNvSpPr>
          <p:nvPr>
            <p:ph type="ftr" sz="quarter" idx="11"/>
          </p:nvPr>
        </p:nvSpPr>
        <p:spPr/>
        <p:txBody>
          <a:bodyPr/>
          <a:lstStyle/>
          <a:p>
            <a:endParaRPr lang="sv-SE" dirty="0"/>
          </a:p>
        </p:txBody>
      </p:sp>
      <p:sp>
        <p:nvSpPr>
          <p:cNvPr id="2" name="Platshållare för datum 1"/>
          <p:cNvSpPr>
            <a:spLocks noGrp="1"/>
          </p:cNvSpPr>
          <p:nvPr>
            <p:ph type="dt" sz="half" idx="10"/>
          </p:nvPr>
        </p:nvSpPr>
        <p:spPr/>
        <p:txBody>
          <a:bodyPr/>
          <a:lstStyle/>
          <a:p>
            <a:fld id="{2D44CBEE-E6DE-47E3-981B-80C11ECF5B1C}" type="datetimeFigureOut">
              <a:rPr lang="sv-SE" smtClean="0"/>
              <a:pPr/>
              <a:t>2021-09-30</a:t>
            </a:fld>
            <a:endParaRPr lang="sv-SE" dirty="0"/>
          </a:p>
        </p:txBody>
      </p:sp>
      <p:sp>
        <p:nvSpPr>
          <p:cNvPr id="4" name="Platshållare för bildnummer 3"/>
          <p:cNvSpPr>
            <a:spLocks noGrp="1"/>
          </p:cNvSpPr>
          <p:nvPr>
            <p:ph type="sldNum" sz="quarter" idx="12"/>
          </p:nvPr>
        </p:nvSpPr>
        <p:spPr/>
        <p:txBody>
          <a:bodyPr/>
          <a:lstStyle/>
          <a:p>
            <a:fld id="{1334427D-BC02-4BB6-9552-FEF7E6C4F2BF}" type="slidenum">
              <a:rPr lang="sv-SE" smtClean="0"/>
              <a:pPr/>
              <a:t>‹#›</a:t>
            </a:fld>
            <a:endParaRPr lang="sv-SE" dirty="0"/>
          </a:p>
        </p:txBody>
      </p:sp>
    </p:spTree>
    <p:extLst>
      <p:ext uri="{BB962C8B-B14F-4D97-AF65-F5344CB8AC3E}">
        <p14:creationId xmlns:p14="http://schemas.microsoft.com/office/powerpoint/2010/main" val="17044366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9992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Rubrik med bild">
    <p:spTree>
      <p:nvGrpSpPr>
        <p:cNvPr id="1" name=""/>
        <p:cNvGrpSpPr/>
        <p:nvPr/>
      </p:nvGrpSpPr>
      <p:grpSpPr>
        <a:xfrm>
          <a:off x="0" y="0"/>
          <a:ext cx="0" cy="0"/>
          <a:chOff x="0" y="0"/>
          <a:chExt cx="0" cy="0"/>
        </a:xfrm>
      </p:grpSpPr>
      <p:sp>
        <p:nvSpPr>
          <p:cNvPr id="3" name="Rubrik 2"/>
          <p:cNvSpPr>
            <a:spLocks noGrp="1"/>
          </p:cNvSpPr>
          <p:nvPr>
            <p:ph type="title" hasCustomPrompt="1"/>
          </p:nvPr>
        </p:nvSpPr>
        <p:spPr>
          <a:xfrm>
            <a:off x="1524000" y="1360799"/>
            <a:ext cx="9829801" cy="691200"/>
          </a:xfrm>
        </p:spPr>
        <p:txBody>
          <a:bodyPr>
            <a:noAutofit/>
          </a:bodyPr>
          <a:lstStyle>
            <a:lvl1pPr>
              <a:lnSpc>
                <a:spcPct val="100000"/>
              </a:lnSpc>
              <a:defRPr sz="3800"/>
            </a:lvl1pPr>
          </a:lstStyle>
          <a:p>
            <a:r>
              <a:rPr lang="sv-SE" dirty="0"/>
              <a:t>Stor rubrik </a:t>
            </a:r>
          </a:p>
        </p:txBody>
      </p:sp>
      <p:sp>
        <p:nvSpPr>
          <p:cNvPr id="6" name="Underrubrik 2"/>
          <p:cNvSpPr>
            <a:spLocks noGrp="1"/>
          </p:cNvSpPr>
          <p:nvPr>
            <p:ph type="subTitle" idx="1" hasCustomPrompt="1"/>
          </p:nvPr>
        </p:nvSpPr>
        <p:spPr>
          <a:xfrm>
            <a:off x="1524000" y="2208554"/>
            <a:ext cx="9829800" cy="788400"/>
          </a:xfrm>
        </p:spPr>
        <p:txBody>
          <a:bodyPr>
            <a:noAutofit/>
          </a:bodyPr>
          <a:lstStyle>
            <a:lvl1pPr marL="0" indent="0" algn="l">
              <a:lnSpc>
                <a:spcPct val="100000"/>
              </a:lnSpc>
              <a:buNone/>
              <a:defRPr sz="2200" b="1">
                <a:solidFill>
                  <a:schemeClr val="tx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a:t>
            </a:r>
          </a:p>
        </p:txBody>
      </p:sp>
      <p:sp>
        <p:nvSpPr>
          <p:cNvPr id="9" name="Platshållare för bild 8"/>
          <p:cNvSpPr>
            <a:spLocks noGrp="1"/>
          </p:cNvSpPr>
          <p:nvPr>
            <p:ph type="pic" sz="quarter" idx="13"/>
          </p:nvPr>
        </p:nvSpPr>
        <p:spPr>
          <a:xfrm>
            <a:off x="0" y="3438000"/>
            <a:ext cx="12192000" cy="3420000"/>
          </a:xfrm>
        </p:spPr>
        <p:txBody>
          <a:bodyPr/>
          <a:lstStyle/>
          <a:p>
            <a:r>
              <a:rPr lang="sv-SE"/>
              <a:t>Klicka på ikonen för att lägga till en bild</a:t>
            </a:r>
            <a:endParaRPr lang="sv-SE" dirty="0"/>
          </a:p>
        </p:txBody>
      </p:sp>
      <p:pic>
        <p:nvPicPr>
          <p:cNvPr id="10" name="107192D2-3778-4ECE-8BEC-1F42874D3F29" descr="Logotyp Mittuniversitetet.">
            <a:extLst>
              <a:ext uri="{FF2B5EF4-FFF2-40B4-BE49-F238E27FC236}">
                <a16:creationId xmlns:a16="http://schemas.microsoft.com/office/drawing/2014/main" id="{F153BBE9-5AB6-41B8-B5C1-4E7AC01B724A}"/>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080000" y="360000"/>
            <a:ext cx="156508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3152219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 med platta">
    <p:spTree>
      <p:nvGrpSpPr>
        <p:cNvPr id="1" name=""/>
        <p:cNvGrpSpPr/>
        <p:nvPr/>
      </p:nvGrpSpPr>
      <p:grpSpPr>
        <a:xfrm>
          <a:off x="0" y="0"/>
          <a:ext cx="0" cy="0"/>
          <a:chOff x="0" y="0"/>
          <a:chExt cx="0" cy="0"/>
        </a:xfrm>
      </p:grpSpPr>
      <p:sp>
        <p:nvSpPr>
          <p:cNvPr id="5" name="Rubrik 1"/>
          <p:cNvSpPr>
            <a:spLocks noGrp="1"/>
          </p:cNvSpPr>
          <p:nvPr>
            <p:ph type="ctrTitle" hasCustomPrompt="1"/>
          </p:nvPr>
        </p:nvSpPr>
        <p:spPr>
          <a:xfrm>
            <a:off x="1524001" y="1359581"/>
            <a:ext cx="9829800" cy="691957"/>
          </a:xfrm>
        </p:spPr>
        <p:txBody>
          <a:bodyPr anchor="t">
            <a:noAutofit/>
          </a:bodyPr>
          <a:lstStyle>
            <a:lvl1pPr algn="l">
              <a:lnSpc>
                <a:spcPct val="100000"/>
              </a:lnSpc>
              <a:defRPr sz="3800" b="1" baseline="0">
                <a:solidFill>
                  <a:schemeClr val="tx1"/>
                </a:solidFill>
              </a:defRPr>
            </a:lvl1pPr>
          </a:lstStyle>
          <a:p>
            <a:r>
              <a:rPr lang="sv-SE" dirty="0"/>
              <a:t>Stor rubrik</a:t>
            </a:r>
          </a:p>
        </p:txBody>
      </p:sp>
      <p:sp>
        <p:nvSpPr>
          <p:cNvPr id="6" name="Underrubrik 2"/>
          <p:cNvSpPr>
            <a:spLocks noGrp="1"/>
          </p:cNvSpPr>
          <p:nvPr>
            <p:ph type="subTitle" idx="1" hasCustomPrompt="1"/>
          </p:nvPr>
        </p:nvSpPr>
        <p:spPr>
          <a:xfrm>
            <a:off x="1524001" y="2208554"/>
            <a:ext cx="9829799" cy="788400"/>
          </a:xfrm>
        </p:spPr>
        <p:txBody>
          <a:bodyPr>
            <a:noAutofit/>
          </a:bodyPr>
          <a:lstStyle>
            <a:lvl1pPr marL="0" indent="0" algn="l">
              <a:lnSpc>
                <a:spcPct val="100000"/>
              </a:lnSpc>
              <a:buNone/>
              <a:defRPr sz="2200" b="1">
                <a:solidFill>
                  <a:schemeClr val="tx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a:t>
            </a:r>
          </a:p>
        </p:txBody>
      </p:sp>
      <p:sp>
        <p:nvSpPr>
          <p:cNvPr id="4" name="Rektangel 3">
            <a:extLst>
              <a:ext uri="{C183D7F6-B498-43B3-948B-1728B52AA6E4}">
                <adec:decorative xmlns:adec="http://schemas.microsoft.com/office/drawing/2017/decorative" val="1"/>
              </a:ext>
            </a:extLst>
          </p:cNvPr>
          <p:cNvSpPr/>
          <p:nvPr userDrawn="1"/>
        </p:nvSpPr>
        <p:spPr>
          <a:xfrm>
            <a:off x="0" y="3474720"/>
            <a:ext cx="12192000" cy="342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83890735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838800" y="1540800"/>
            <a:ext cx="10550525" cy="652145"/>
          </a:xfrm>
        </p:spPr>
        <p:txBody>
          <a:bodyPr/>
          <a:lstStyle>
            <a:lvl1pPr>
              <a:defRPr/>
            </a:lvl1pPr>
          </a:lstStyle>
          <a:p>
            <a:r>
              <a:rPr lang="sv-SE" dirty="0"/>
              <a:t>Mindre rubrik</a:t>
            </a:r>
          </a:p>
        </p:txBody>
      </p:sp>
      <p:sp>
        <p:nvSpPr>
          <p:cNvPr id="3" name="Platshållare för innehåll 2"/>
          <p:cNvSpPr>
            <a:spLocks noGrp="1"/>
          </p:cNvSpPr>
          <p:nvPr>
            <p:ph idx="1"/>
          </p:nvPr>
        </p:nvSpPr>
        <p:spPr>
          <a:xfrm>
            <a:off x="838800" y="2237129"/>
            <a:ext cx="10550525" cy="3836963"/>
          </a:xfrm>
        </p:spPr>
        <p:txBody>
          <a:bodyPr/>
          <a:lstStyle>
            <a:lvl1pPr>
              <a:lnSpc>
                <a:spcPct val="100000"/>
              </a:lnSpc>
              <a:spcBef>
                <a:spcPts val="1500"/>
              </a:spcBef>
              <a:spcAft>
                <a:spcPts val="0"/>
              </a:spcAft>
              <a:defRPr/>
            </a:lvl1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4" name="Platshållare för datum 3"/>
          <p:cNvSpPr>
            <a:spLocks noGrp="1"/>
          </p:cNvSpPr>
          <p:nvPr>
            <p:ph type="dt" sz="half" idx="10"/>
          </p:nvPr>
        </p:nvSpPr>
        <p:spPr/>
        <p:txBody>
          <a:bodyPr/>
          <a:lstStyle/>
          <a:p>
            <a:fld id="{2D44CBEE-E6DE-47E3-981B-80C11ECF5B1C}" type="datetimeFigureOut">
              <a:rPr lang="sv-SE" smtClean="0"/>
              <a:pPr/>
              <a:t>2021-09-30</a:t>
            </a:fld>
            <a:endParaRPr lang="sv-SE" dirty="0"/>
          </a:p>
        </p:txBody>
      </p:sp>
      <p:sp>
        <p:nvSpPr>
          <p:cNvPr id="6" name="Platshållare för bildnummer 5"/>
          <p:cNvSpPr>
            <a:spLocks noGrp="1"/>
          </p:cNvSpPr>
          <p:nvPr>
            <p:ph type="sldNum" sz="quarter" idx="12"/>
          </p:nvPr>
        </p:nvSpPr>
        <p:spPr/>
        <p:txBody>
          <a:bodyPr/>
          <a:lstStyle/>
          <a:p>
            <a:fld id="{1334427D-BC02-4BB6-9552-FEF7E6C4F2BF}" type="slidenum">
              <a:rPr lang="sv-SE" smtClean="0"/>
              <a:pPr/>
              <a:t>‹#›</a:t>
            </a:fld>
            <a:endParaRPr lang="sv-SE" dirty="0"/>
          </a:p>
        </p:txBody>
      </p:sp>
    </p:spTree>
    <p:extLst>
      <p:ext uri="{BB962C8B-B14F-4D97-AF65-F5344CB8AC3E}">
        <p14:creationId xmlns:p14="http://schemas.microsoft.com/office/powerpoint/2010/main" val="663325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1522800" y="3020400"/>
            <a:ext cx="9831600" cy="1117846"/>
          </a:xfrm>
        </p:spPr>
        <p:txBody>
          <a:bodyPr anchor="t">
            <a:noAutofit/>
          </a:bodyPr>
          <a:lstStyle>
            <a:lvl1pPr>
              <a:lnSpc>
                <a:spcPct val="100000"/>
              </a:lnSpc>
              <a:defRPr sz="3800"/>
            </a:lvl1pPr>
          </a:lstStyle>
          <a:p>
            <a:r>
              <a:rPr lang="sv-SE"/>
              <a:t>Klicka här för att ändra mall för rubrikformat</a:t>
            </a:r>
            <a:endParaRPr lang="sv-SE" dirty="0"/>
          </a:p>
        </p:txBody>
      </p:sp>
      <p:sp>
        <p:nvSpPr>
          <p:cNvPr id="3" name="Platshållare för text 2"/>
          <p:cNvSpPr>
            <a:spLocks noGrp="1"/>
          </p:cNvSpPr>
          <p:nvPr>
            <p:ph type="body" idx="1"/>
          </p:nvPr>
        </p:nvSpPr>
        <p:spPr>
          <a:xfrm>
            <a:off x="1522800" y="4589464"/>
            <a:ext cx="9831600" cy="1107952"/>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5" name="Platshållare för sidfot 4"/>
          <p:cNvSpPr>
            <a:spLocks noGrp="1"/>
          </p:cNvSpPr>
          <p:nvPr>
            <p:ph type="ftr" sz="quarter" idx="11"/>
          </p:nvPr>
        </p:nvSpPr>
        <p:spPr/>
        <p:txBody>
          <a:bodyPr/>
          <a:lstStyle/>
          <a:p>
            <a:endParaRPr lang="sv-SE" dirty="0"/>
          </a:p>
        </p:txBody>
      </p:sp>
      <p:sp>
        <p:nvSpPr>
          <p:cNvPr id="4" name="Platshållare för datum 3"/>
          <p:cNvSpPr>
            <a:spLocks noGrp="1"/>
          </p:cNvSpPr>
          <p:nvPr>
            <p:ph type="dt" sz="half" idx="10"/>
          </p:nvPr>
        </p:nvSpPr>
        <p:spPr/>
        <p:txBody>
          <a:bodyPr/>
          <a:lstStyle/>
          <a:p>
            <a:fld id="{2D44CBEE-E6DE-47E3-981B-80C11ECF5B1C}" type="datetimeFigureOut">
              <a:rPr lang="sv-SE" smtClean="0"/>
              <a:pPr/>
              <a:t>2021-09-30</a:t>
            </a:fld>
            <a:endParaRPr lang="sv-SE" dirty="0"/>
          </a:p>
        </p:txBody>
      </p:sp>
      <p:sp>
        <p:nvSpPr>
          <p:cNvPr id="6" name="Platshållare för bildnummer 5"/>
          <p:cNvSpPr>
            <a:spLocks noGrp="1"/>
          </p:cNvSpPr>
          <p:nvPr>
            <p:ph type="sldNum" sz="quarter" idx="12"/>
          </p:nvPr>
        </p:nvSpPr>
        <p:spPr/>
        <p:txBody>
          <a:bodyPr/>
          <a:lstStyle/>
          <a:p>
            <a:fld id="{1334427D-BC02-4BB6-9552-FEF7E6C4F2BF}" type="slidenum">
              <a:rPr lang="sv-SE" smtClean="0"/>
              <a:pPr/>
              <a:t>‹#›</a:t>
            </a:fld>
            <a:endParaRPr lang="sv-SE" dirty="0"/>
          </a:p>
        </p:txBody>
      </p:sp>
    </p:spTree>
    <p:extLst>
      <p:ext uri="{BB962C8B-B14F-4D97-AF65-F5344CB8AC3E}">
        <p14:creationId xmlns:p14="http://schemas.microsoft.com/office/powerpoint/2010/main" val="4210942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med avsnitt">
    <p:spTree>
      <p:nvGrpSpPr>
        <p:cNvPr id="1" name=""/>
        <p:cNvGrpSpPr/>
        <p:nvPr/>
      </p:nvGrpSpPr>
      <p:grpSpPr>
        <a:xfrm>
          <a:off x="0" y="0"/>
          <a:ext cx="0" cy="0"/>
          <a:chOff x="0" y="0"/>
          <a:chExt cx="0" cy="0"/>
        </a:xfrm>
      </p:grpSpPr>
      <p:sp>
        <p:nvSpPr>
          <p:cNvPr id="7" name="Rektangel 6">
            <a:extLst>
              <a:ext uri="{C183D7F6-B498-43B3-948B-1728B52AA6E4}">
                <adec:decorative xmlns:adec="http://schemas.microsoft.com/office/drawing/2017/decorative" val="1"/>
              </a:ext>
            </a:extLst>
          </p:cNvPr>
          <p:cNvSpPr/>
          <p:nvPr userDrawn="1"/>
        </p:nvSpPr>
        <p:spPr>
          <a:xfrm>
            <a:off x="0" y="2358000"/>
            <a:ext cx="12192000" cy="450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p:cNvSpPr>
            <a:spLocks noGrp="1"/>
          </p:cNvSpPr>
          <p:nvPr>
            <p:ph type="title" hasCustomPrompt="1"/>
          </p:nvPr>
        </p:nvSpPr>
        <p:spPr>
          <a:xfrm>
            <a:off x="1522800" y="3021178"/>
            <a:ext cx="9831600" cy="1382378"/>
          </a:xfrm>
        </p:spPr>
        <p:txBody>
          <a:bodyPr anchor="t">
            <a:normAutofit/>
          </a:bodyPr>
          <a:lstStyle>
            <a:lvl1pPr>
              <a:defRPr sz="3800">
                <a:solidFill>
                  <a:schemeClr val="bg1"/>
                </a:solidFill>
              </a:defRPr>
            </a:lvl1pPr>
          </a:lstStyle>
          <a:p>
            <a:r>
              <a:rPr lang="sv-SE" dirty="0"/>
              <a:t>Avsnittsrubrik</a:t>
            </a:r>
          </a:p>
        </p:txBody>
      </p:sp>
    </p:spTree>
    <p:extLst>
      <p:ext uri="{BB962C8B-B14F-4D97-AF65-F5344CB8AC3E}">
        <p14:creationId xmlns:p14="http://schemas.microsoft.com/office/powerpoint/2010/main" val="2873357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838800" y="1542415"/>
            <a:ext cx="10514999" cy="652145"/>
          </a:xfrm>
        </p:spPr>
        <p:txBody>
          <a:bodyPr/>
          <a:lstStyle>
            <a:lvl1pPr>
              <a:defRPr/>
            </a:lvl1pPr>
          </a:lstStyle>
          <a:p>
            <a:r>
              <a:rPr lang="sv-SE" dirty="0"/>
              <a:t>Mindre rubrik</a:t>
            </a:r>
          </a:p>
        </p:txBody>
      </p:sp>
      <p:sp>
        <p:nvSpPr>
          <p:cNvPr id="3" name="Platshållare för innehåll 2"/>
          <p:cNvSpPr>
            <a:spLocks noGrp="1"/>
          </p:cNvSpPr>
          <p:nvPr>
            <p:ph sz="half" idx="1"/>
          </p:nvPr>
        </p:nvSpPr>
        <p:spPr>
          <a:xfrm>
            <a:off x="838800" y="2234708"/>
            <a:ext cx="5180400" cy="394225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6174000" y="2235600"/>
            <a:ext cx="5180400" cy="39420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5" name="Platshållare för datum 4"/>
          <p:cNvSpPr>
            <a:spLocks noGrp="1"/>
          </p:cNvSpPr>
          <p:nvPr>
            <p:ph type="dt" sz="half" idx="10"/>
          </p:nvPr>
        </p:nvSpPr>
        <p:spPr/>
        <p:txBody>
          <a:bodyPr/>
          <a:lstStyle/>
          <a:p>
            <a:fld id="{2D44CBEE-E6DE-47E3-981B-80C11ECF5B1C}" type="datetimeFigureOut">
              <a:rPr lang="sv-SE" smtClean="0"/>
              <a:pPr/>
              <a:t>2021-09-30</a:t>
            </a:fld>
            <a:endParaRPr lang="sv-SE" dirty="0"/>
          </a:p>
        </p:txBody>
      </p:sp>
      <p:sp>
        <p:nvSpPr>
          <p:cNvPr id="7" name="Platshållare för bildnummer 6"/>
          <p:cNvSpPr>
            <a:spLocks noGrp="1"/>
          </p:cNvSpPr>
          <p:nvPr>
            <p:ph type="sldNum" sz="quarter" idx="12"/>
          </p:nvPr>
        </p:nvSpPr>
        <p:spPr/>
        <p:txBody>
          <a:bodyPr/>
          <a:lstStyle/>
          <a:p>
            <a:fld id="{1334427D-BC02-4BB6-9552-FEF7E6C4F2BF}" type="slidenum">
              <a:rPr lang="sv-SE" smtClean="0"/>
              <a:pPr/>
              <a:t>‹#›</a:t>
            </a:fld>
            <a:endParaRPr lang="sv-SE" dirty="0"/>
          </a:p>
        </p:txBody>
      </p:sp>
    </p:spTree>
    <p:extLst>
      <p:ext uri="{BB962C8B-B14F-4D97-AF65-F5344CB8AC3E}">
        <p14:creationId xmlns:p14="http://schemas.microsoft.com/office/powerpoint/2010/main" val="3877273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 med bild och diagram">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838800" y="1542415"/>
            <a:ext cx="10514999" cy="652145"/>
          </a:xfrm>
        </p:spPr>
        <p:txBody>
          <a:bodyPr/>
          <a:lstStyle>
            <a:lvl1pPr>
              <a:defRPr/>
            </a:lvl1pPr>
          </a:lstStyle>
          <a:p>
            <a:r>
              <a:rPr lang="sv-SE" dirty="0"/>
              <a:t>Mindre rubrik</a:t>
            </a:r>
          </a:p>
        </p:txBody>
      </p:sp>
      <p:sp>
        <p:nvSpPr>
          <p:cNvPr id="3" name="Platshållare för innehåll 2"/>
          <p:cNvSpPr>
            <a:spLocks noGrp="1"/>
          </p:cNvSpPr>
          <p:nvPr>
            <p:ph sz="half" idx="1"/>
          </p:nvPr>
        </p:nvSpPr>
        <p:spPr>
          <a:xfrm>
            <a:off x="838800" y="2234708"/>
            <a:ext cx="5180400" cy="394225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11" name="Platshållare för diagram 10"/>
          <p:cNvSpPr>
            <a:spLocks noGrp="1"/>
          </p:cNvSpPr>
          <p:nvPr>
            <p:ph type="chart" sz="quarter" idx="13"/>
          </p:nvPr>
        </p:nvSpPr>
        <p:spPr>
          <a:xfrm>
            <a:off x="6174000" y="2234963"/>
            <a:ext cx="5180400" cy="3942000"/>
          </a:xfrm>
        </p:spPr>
        <p:txBody>
          <a:bodyPr/>
          <a:lstStyle/>
          <a:p>
            <a:r>
              <a:rPr lang="sv-SE"/>
              <a:t>Klicka på ikonen för att lägga till ett diagram</a:t>
            </a:r>
            <a:endParaRPr lang="sv-SE" dirty="0"/>
          </a:p>
        </p:txBody>
      </p:sp>
      <p:sp>
        <p:nvSpPr>
          <p:cNvPr id="5" name="Platshållare för sidfot 4"/>
          <p:cNvSpPr>
            <a:spLocks noGrp="1"/>
          </p:cNvSpPr>
          <p:nvPr>
            <p:ph type="ftr" sz="quarter" idx="15"/>
          </p:nvPr>
        </p:nvSpPr>
        <p:spPr/>
        <p:txBody>
          <a:bodyPr/>
          <a:lstStyle/>
          <a:p>
            <a:endParaRPr lang="sv-SE" dirty="0"/>
          </a:p>
        </p:txBody>
      </p:sp>
      <p:sp>
        <p:nvSpPr>
          <p:cNvPr id="4" name="Platshållare för datum 3"/>
          <p:cNvSpPr>
            <a:spLocks noGrp="1"/>
          </p:cNvSpPr>
          <p:nvPr>
            <p:ph type="dt" sz="half" idx="14"/>
          </p:nvPr>
        </p:nvSpPr>
        <p:spPr/>
        <p:txBody>
          <a:bodyPr/>
          <a:lstStyle/>
          <a:p>
            <a:fld id="{2D44CBEE-E6DE-47E3-981B-80C11ECF5B1C}" type="datetimeFigureOut">
              <a:rPr lang="sv-SE" smtClean="0"/>
              <a:pPr/>
              <a:t>2021-09-30</a:t>
            </a:fld>
            <a:endParaRPr lang="sv-SE" dirty="0"/>
          </a:p>
        </p:txBody>
      </p:sp>
      <p:sp>
        <p:nvSpPr>
          <p:cNvPr id="6" name="Platshållare för bildnummer 5"/>
          <p:cNvSpPr>
            <a:spLocks noGrp="1"/>
          </p:cNvSpPr>
          <p:nvPr>
            <p:ph type="sldNum" sz="quarter" idx="16"/>
          </p:nvPr>
        </p:nvSpPr>
        <p:spPr/>
        <p:txBody>
          <a:bodyPr/>
          <a:lstStyle/>
          <a:p>
            <a:fld id="{1334427D-BC02-4BB6-9552-FEF7E6C4F2BF}" type="slidenum">
              <a:rPr lang="sv-SE" smtClean="0"/>
              <a:pPr/>
              <a:t>‹#›</a:t>
            </a:fld>
            <a:endParaRPr lang="sv-SE" dirty="0"/>
          </a:p>
        </p:txBody>
      </p:sp>
    </p:spTree>
    <p:extLst>
      <p:ext uri="{BB962C8B-B14F-4D97-AF65-F5344CB8AC3E}">
        <p14:creationId xmlns:p14="http://schemas.microsoft.com/office/powerpoint/2010/main" val="1064992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ubrik med bild och tex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838800" y="1542415"/>
            <a:ext cx="10514999" cy="652145"/>
          </a:xfrm>
        </p:spPr>
        <p:txBody>
          <a:bodyPr/>
          <a:lstStyle>
            <a:lvl1pPr>
              <a:defRPr/>
            </a:lvl1pPr>
          </a:lstStyle>
          <a:p>
            <a:r>
              <a:rPr lang="sv-SE" dirty="0"/>
              <a:t>Mindre rubrik</a:t>
            </a:r>
          </a:p>
        </p:txBody>
      </p:sp>
      <p:sp>
        <p:nvSpPr>
          <p:cNvPr id="11" name="Platshållare för text 10"/>
          <p:cNvSpPr>
            <a:spLocks noGrp="1"/>
          </p:cNvSpPr>
          <p:nvPr>
            <p:ph type="body" sz="quarter" idx="13" hasCustomPrompt="1"/>
          </p:nvPr>
        </p:nvSpPr>
        <p:spPr>
          <a:xfrm>
            <a:off x="838800" y="2235599"/>
            <a:ext cx="5180400" cy="3942000"/>
          </a:xfrm>
        </p:spPr>
        <p:txBody>
          <a:bodyPr/>
          <a:lstStyle>
            <a:lvl1pPr marL="0" indent="0">
              <a:buNone/>
              <a:defRPr/>
            </a:lvl1pPr>
          </a:lstStyle>
          <a:p>
            <a:pPr lvl="0"/>
            <a:r>
              <a:rPr lang="sv-SE" dirty="0"/>
              <a:t>Bildtext</a:t>
            </a:r>
          </a:p>
        </p:txBody>
      </p:sp>
      <p:sp>
        <p:nvSpPr>
          <p:cNvPr id="13" name="Platshållare för bild 12"/>
          <p:cNvSpPr>
            <a:spLocks noGrp="1"/>
          </p:cNvSpPr>
          <p:nvPr>
            <p:ph type="pic" sz="quarter" idx="14"/>
          </p:nvPr>
        </p:nvSpPr>
        <p:spPr>
          <a:xfrm>
            <a:off x="6173999" y="2235599"/>
            <a:ext cx="5180400" cy="3942000"/>
          </a:xfrm>
        </p:spPr>
        <p:txBody>
          <a:bodyPr/>
          <a:lstStyle/>
          <a:p>
            <a:r>
              <a:rPr lang="sv-SE"/>
              <a:t>Klicka på ikonen för att lägga till en bild</a:t>
            </a:r>
          </a:p>
        </p:txBody>
      </p:sp>
      <p:sp>
        <p:nvSpPr>
          <p:cNvPr id="4" name="Platshållare för sidfot 3"/>
          <p:cNvSpPr>
            <a:spLocks noGrp="1"/>
          </p:cNvSpPr>
          <p:nvPr>
            <p:ph type="ftr" sz="quarter" idx="16"/>
          </p:nvPr>
        </p:nvSpPr>
        <p:spPr/>
        <p:txBody>
          <a:bodyPr/>
          <a:lstStyle/>
          <a:p>
            <a:endParaRPr lang="sv-SE" dirty="0"/>
          </a:p>
        </p:txBody>
      </p:sp>
      <p:sp>
        <p:nvSpPr>
          <p:cNvPr id="3" name="Platshållare för datum 2"/>
          <p:cNvSpPr>
            <a:spLocks noGrp="1"/>
          </p:cNvSpPr>
          <p:nvPr>
            <p:ph type="dt" sz="half" idx="15"/>
          </p:nvPr>
        </p:nvSpPr>
        <p:spPr/>
        <p:txBody>
          <a:bodyPr/>
          <a:lstStyle/>
          <a:p>
            <a:fld id="{2D44CBEE-E6DE-47E3-981B-80C11ECF5B1C}" type="datetimeFigureOut">
              <a:rPr lang="sv-SE" smtClean="0"/>
              <a:pPr/>
              <a:t>2021-09-30</a:t>
            </a:fld>
            <a:endParaRPr lang="sv-SE" dirty="0"/>
          </a:p>
        </p:txBody>
      </p:sp>
      <p:sp>
        <p:nvSpPr>
          <p:cNvPr id="5" name="Platshållare för bildnummer 4"/>
          <p:cNvSpPr>
            <a:spLocks noGrp="1"/>
          </p:cNvSpPr>
          <p:nvPr>
            <p:ph type="sldNum" sz="quarter" idx="17"/>
          </p:nvPr>
        </p:nvSpPr>
        <p:spPr/>
        <p:txBody>
          <a:bodyPr/>
          <a:lstStyle/>
          <a:p>
            <a:fld id="{1334427D-BC02-4BB6-9552-FEF7E6C4F2BF}" type="slidenum">
              <a:rPr lang="sv-SE" smtClean="0"/>
              <a:pPr/>
              <a:t>‹#›</a:t>
            </a:fld>
            <a:endParaRPr lang="sv-SE" dirty="0"/>
          </a:p>
        </p:txBody>
      </p:sp>
    </p:spTree>
    <p:extLst>
      <p:ext uri="{BB962C8B-B14F-4D97-AF65-F5344CB8AC3E}">
        <p14:creationId xmlns:p14="http://schemas.microsoft.com/office/powerpoint/2010/main" val="1114919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1524000" y="1542415"/>
            <a:ext cx="9829799" cy="652145"/>
          </a:xfrm>
          <a:prstGeom prst="rect">
            <a:avLst/>
          </a:prstGeom>
        </p:spPr>
        <p:txBody>
          <a:bodyPr vert="horz" lIns="91440" tIns="45720" rIns="91440" bIns="45720" rtlCol="0" anchor="t">
            <a:noAutofit/>
          </a:bodyPr>
          <a:lstStyle/>
          <a:p>
            <a:r>
              <a:rPr lang="sv-SE" dirty="0"/>
              <a:t>Klicka här för att ändra format</a:t>
            </a:r>
          </a:p>
        </p:txBody>
      </p:sp>
      <p:sp>
        <p:nvSpPr>
          <p:cNvPr id="3" name="Platshållare för text 2"/>
          <p:cNvSpPr>
            <a:spLocks noGrp="1"/>
          </p:cNvSpPr>
          <p:nvPr>
            <p:ph type="body" idx="1"/>
          </p:nvPr>
        </p:nvSpPr>
        <p:spPr>
          <a:xfrm>
            <a:off x="1524000" y="2237129"/>
            <a:ext cx="9829800" cy="3836963"/>
          </a:xfrm>
          <a:prstGeom prst="rect">
            <a:avLst/>
          </a:prstGeom>
        </p:spPr>
        <p:txBody>
          <a:bodyPr vert="horz" lIns="91440" tIns="45720" rIns="91440" bIns="45720" rtlCol="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8" name="textruta 7"/>
          <p:cNvSpPr txBox="1"/>
          <p:nvPr userDrawn="1"/>
        </p:nvSpPr>
        <p:spPr>
          <a:xfrm>
            <a:off x="838800" y="6356348"/>
            <a:ext cx="2743200" cy="365125"/>
          </a:xfrm>
          <a:prstGeom prst="rect">
            <a:avLst/>
          </a:prstGeom>
          <a:noFill/>
        </p:spPr>
        <p:txBody>
          <a:bodyPr wrap="square" lIns="36000" rtlCol="0" anchor="ctr" anchorCtr="0">
            <a:noAutofit/>
          </a:bodyPr>
          <a:lstStyle/>
          <a:p>
            <a:r>
              <a:rPr lang="sv-SE" sz="1200" dirty="0">
                <a:latin typeface="Arial" panose="020B0604020202020204" pitchFamily="34" charset="0"/>
                <a:cs typeface="Arial" panose="020B0604020202020204" pitchFamily="34" charset="0"/>
              </a:rPr>
              <a:t>Mittuniversitetet</a:t>
            </a:r>
          </a:p>
        </p:txBody>
      </p:sp>
      <p:sp>
        <p:nvSpPr>
          <p:cNvPr id="5" name="Platshållare för sidfot 4"/>
          <p:cNvSpPr>
            <a:spLocks noGrp="1"/>
          </p:cNvSpPr>
          <p:nvPr>
            <p:ph type="ftr" sz="quarter" idx="3"/>
          </p:nvPr>
        </p:nvSpPr>
        <p:spPr>
          <a:xfrm>
            <a:off x="4212000" y="6357600"/>
            <a:ext cx="3405553" cy="360000"/>
          </a:xfrm>
          <a:prstGeom prst="rect">
            <a:avLst/>
          </a:prstGeom>
        </p:spPr>
        <p:txBody>
          <a:bodyPr vert="horz" lIns="108000" tIns="45720" rIns="91440" bIns="45720" rtlCol="0" anchor="ctr"/>
          <a:lstStyle>
            <a:lvl1pPr algn="l">
              <a:defRPr sz="1200">
                <a:solidFill>
                  <a:schemeClr val="tx1"/>
                </a:solidFill>
                <a:latin typeface="+mj-lt"/>
              </a:defRPr>
            </a:lvl1pPr>
          </a:lstStyle>
          <a:p>
            <a:endParaRPr lang="sv-SE" dirty="0"/>
          </a:p>
        </p:txBody>
      </p:sp>
      <p:sp>
        <p:nvSpPr>
          <p:cNvPr id="4" name="Platshållare för datum 3"/>
          <p:cNvSpPr>
            <a:spLocks noGrp="1"/>
          </p:cNvSpPr>
          <p:nvPr>
            <p:ph type="dt" sz="half" idx="2"/>
          </p:nvPr>
        </p:nvSpPr>
        <p:spPr>
          <a:xfrm>
            <a:off x="7704000" y="6356351"/>
            <a:ext cx="1529865" cy="360000"/>
          </a:xfrm>
          <a:prstGeom prst="rect">
            <a:avLst/>
          </a:prstGeom>
        </p:spPr>
        <p:txBody>
          <a:bodyPr vert="horz" lIns="36000" tIns="45720" rIns="90000" bIns="45720" rtlCol="0" anchor="ctr"/>
          <a:lstStyle>
            <a:lvl1pPr algn="l">
              <a:defRPr sz="1200">
                <a:solidFill>
                  <a:schemeClr val="tx1"/>
                </a:solidFill>
                <a:latin typeface="+mj-lt"/>
              </a:defRPr>
            </a:lvl1pPr>
          </a:lstStyle>
          <a:p>
            <a:fld id="{2D44CBEE-E6DE-47E3-981B-80C11ECF5B1C}" type="datetimeFigureOut">
              <a:rPr lang="sv-SE" smtClean="0"/>
              <a:pPr/>
              <a:t>2021-09-30</a:t>
            </a:fld>
            <a:endParaRPr lang="sv-SE" dirty="0"/>
          </a:p>
        </p:txBody>
      </p:sp>
      <p:sp>
        <p:nvSpPr>
          <p:cNvPr id="6" name="Platshållare för bildnummer 5"/>
          <p:cNvSpPr>
            <a:spLocks noGrp="1"/>
          </p:cNvSpPr>
          <p:nvPr>
            <p:ph type="sldNum" sz="quarter" idx="4"/>
          </p:nvPr>
        </p:nvSpPr>
        <p:spPr>
          <a:xfrm>
            <a:off x="9823932" y="6356350"/>
            <a:ext cx="1529867" cy="360000"/>
          </a:xfrm>
          <a:prstGeom prst="rect">
            <a:avLst/>
          </a:prstGeom>
        </p:spPr>
        <p:txBody>
          <a:bodyPr vert="horz" lIns="91440" tIns="45720" rIns="0" bIns="45720" rtlCol="0" anchor="ctr"/>
          <a:lstStyle>
            <a:lvl1pPr algn="r">
              <a:defRPr sz="1200">
                <a:solidFill>
                  <a:schemeClr val="tx1"/>
                </a:solidFill>
                <a:latin typeface="+mj-lt"/>
              </a:defRPr>
            </a:lvl1pPr>
          </a:lstStyle>
          <a:p>
            <a:fld id="{1334427D-BC02-4BB6-9552-FEF7E6C4F2BF}" type="slidenum">
              <a:rPr lang="sv-SE" smtClean="0"/>
              <a:pPr/>
              <a:t>‹#›</a:t>
            </a:fld>
            <a:endParaRPr lang="sv-SE" dirty="0"/>
          </a:p>
        </p:txBody>
      </p:sp>
      <p:cxnSp>
        <p:nvCxnSpPr>
          <p:cNvPr id="9" name="Rak 8">
            <a:extLst>
              <a:ext uri="{C183D7F6-B498-43B3-948B-1728B52AA6E4}">
                <adec:decorative xmlns:adec="http://schemas.microsoft.com/office/drawing/2017/decorative" val="1"/>
              </a:ext>
            </a:extLst>
          </p:cNvPr>
          <p:cNvCxnSpPr/>
          <p:nvPr userDrawn="1"/>
        </p:nvCxnSpPr>
        <p:spPr>
          <a:xfrm>
            <a:off x="852048" y="6310166"/>
            <a:ext cx="10512000" cy="0"/>
          </a:xfrm>
          <a:prstGeom prst="line">
            <a:avLst/>
          </a:prstGeom>
          <a:ln w="3175">
            <a:solidFill>
              <a:schemeClr val="tx1"/>
            </a:solidFill>
            <a:prstDash val="solid"/>
          </a:ln>
        </p:spPr>
        <p:style>
          <a:lnRef idx="1">
            <a:schemeClr val="accent1"/>
          </a:lnRef>
          <a:fillRef idx="0">
            <a:schemeClr val="accent1"/>
          </a:fillRef>
          <a:effectRef idx="0">
            <a:schemeClr val="accent1"/>
          </a:effectRef>
          <a:fontRef idx="minor">
            <a:schemeClr val="tx1"/>
          </a:fontRef>
        </p:style>
      </p:cxnSp>
      <p:pic>
        <p:nvPicPr>
          <p:cNvPr id="12" name="107192D2-3778-4ECE-8BEC-1F42874D3F29" descr="Logotyp Mittuniversitetet.">
            <a:extLst>
              <a:ext uri="{FF2B5EF4-FFF2-40B4-BE49-F238E27FC236}">
                <a16:creationId xmlns:a16="http://schemas.microsoft.com/office/drawing/2014/main" id="{D6D22971-6BCD-4B4A-A592-8AF1AE69B690}"/>
              </a:ext>
            </a:extLst>
          </p:cNvPr>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10080000" y="360000"/>
            <a:ext cx="156508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73031450"/>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7" r:id="rId3"/>
    <p:sldLayoutId id="2147483650" r:id="rId4"/>
    <p:sldLayoutId id="2147483651" r:id="rId5"/>
    <p:sldLayoutId id="2147483662" r:id="rId6"/>
    <p:sldLayoutId id="2147483652" r:id="rId7"/>
    <p:sldLayoutId id="2147483665" r:id="rId8"/>
    <p:sldLayoutId id="2147483663" r:id="rId9"/>
    <p:sldLayoutId id="2147483664" r:id="rId10"/>
    <p:sldLayoutId id="2147483653" r:id="rId11"/>
    <p:sldLayoutId id="2147483654" r:id="rId12"/>
    <p:sldLayoutId id="2147483655" r:id="rId13"/>
  </p:sldLayoutIdLst>
  <p:txStyles>
    <p:titleStyle>
      <a:lvl1pPr algn="l" defTabSz="914400" rtl="0" eaLnBrk="1" latinLnBrk="0" hangingPunct="1">
        <a:lnSpc>
          <a:spcPts val="3600"/>
        </a:lnSpc>
        <a:spcBef>
          <a:spcPct val="0"/>
        </a:spcBef>
        <a:buNone/>
        <a:defRPr sz="2200" b="1"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500"/>
        </a:spcBef>
        <a:spcAft>
          <a:spcPts val="0"/>
        </a:spcAft>
        <a:buClr>
          <a:schemeClr val="accent1"/>
        </a:buClr>
        <a:buFont typeface="Arial" panose="020B0604020202020204" pitchFamily="34" charset="0"/>
        <a:buChar char="•"/>
        <a:defRPr sz="20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16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6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6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orient="horz" pos="1094" userDrawn="1">
          <p15:clr>
            <a:srgbClr val="F26B43"/>
          </p15:clr>
        </p15:guide>
        <p15:guide id="4" orient="horz" pos="1480" userDrawn="1">
          <p15:clr>
            <a:srgbClr val="F26B43"/>
          </p15:clr>
        </p15:guide>
        <p15:guide id="5" pos="506"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www.miun.se/utbildning/safunkardet/funktionsnedsattning/" TargetMode="External"/><Relationship Id="rId2" Type="http://schemas.openxmlformats.org/officeDocument/2006/relationships/hyperlink" Target="https://elearn20.miun.se/moodle/course/view.php?id=62" TargetMode="External"/><Relationship Id="rId1" Type="http://schemas.openxmlformats.org/officeDocument/2006/relationships/slideLayout" Target="../slideLayouts/slideLayout4.xml"/><Relationship Id="rId5" Type="http://schemas.openxmlformats.org/officeDocument/2006/relationships/hyperlink" Target="https://www.miun.se/medarbetare/anstalld/likavillkor/" TargetMode="External"/><Relationship Id="rId4" Type="http://schemas.openxmlformats.org/officeDocument/2006/relationships/hyperlink" Target="https://www.miun.se/student/minastudier/tentame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C15F5E3E-F545-4558-809D-6420B86879B9}"/>
              </a:ext>
            </a:extLst>
          </p:cNvPr>
          <p:cNvSpPr>
            <a:spLocks noGrp="1"/>
          </p:cNvSpPr>
          <p:nvPr>
            <p:ph type="title"/>
          </p:nvPr>
        </p:nvSpPr>
        <p:spPr/>
        <p:txBody>
          <a:bodyPr/>
          <a:lstStyle/>
          <a:p>
            <a:r>
              <a:rPr lang="sv-SE" dirty="0"/>
              <a:t>Viktiga länkar för dig som är ny student</a:t>
            </a:r>
          </a:p>
        </p:txBody>
      </p:sp>
      <p:sp>
        <p:nvSpPr>
          <p:cNvPr id="5" name="Platshållare för innehåll 4">
            <a:extLst>
              <a:ext uri="{FF2B5EF4-FFF2-40B4-BE49-F238E27FC236}">
                <a16:creationId xmlns:a16="http://schemas.microsoft.com/office/drawing/2014/main" id="{B8B036AD-BDCE-4718-982B-2D1FAD64BA20}"/>
              </a:ext>
            </a:extLst>
          </p:cNvPr>
          <p:cNvSpPr>
            <a:spLocks noGrp="1"/>
          </p:cNvSpPr>
          <p:nvPr>
            <p:ph idx="1"/>
          </p:nvPr>
        </p:nvSpPr>
        <p:spPr/>
        <p:txBody>
          <a:bodyPr/>
          <a:lstStyle/>
          <a:p>
            <a:r>
              <a:rPr lang="sv-SE" dirty="0">
                <a:hlinkClick r:id="rId2"/>
              </a:rPr>
              <a:t>Bibliotekets stöd till studenter</a:t>
            </a:r>
            <a:r>
              <a:rPr lang="sv-SE" dirty="0"/>
              <a:t> - Innehåller tips och stöd kring att söka material, skriva akademiska texter, värdera källor och mycket mer.</a:t>
            </a:r>
            <a:endParaRPr lang="sv-SE" dirty="0">
              <a:hlinkClick r:id="rId3"/>
            </a:endParaRPr>
          </a:p>
          <a:p>
            <a:r>
              <a:rPr lang="sv-SE" dirty="0">
                <a:hlinkClick r:id="rId4"/>
              </a:rPr>
              <a:t>Regler för tentamina</a:t>
            </a:r>
            <a:r>
              <a:rPr lang="sv-SE" dirty="0"/>
              <a:t> - Här hittar du information om hur du anmäler dig till tentamen, vilka regler som gäller för examination mm.</a:t>
            </a:r>
            <a:endParaRPr lang="sv-SE" dirty="0">
              <a:hlinkClick r:id="rId3"/>
            </a:endParaRPr>
          </a:p>
          <a:p>
            <a:r>
              <a:rPr lang="sv-SE" dirty="0">
                <a:hlinkClick r:id="rId3"/>
              </a:rPr>
              <a:t>Studera med funktionsnedsättning</a:t>
            </a:r>
            <a:r>
              <a:rPr lang="sv-SE" dirty="0"/>
              <a:t> - Om du har sådan funktionsnedsättning att du behöver stöd för att genomföra dina studier finns det möjligheter till kompensatoriskt stöd. På den här sidan hittar du mer information om hur du går tillväga.</a:t>
            </a:r>
          </a:p>
          <a:p>
            <a:r>
              <a:rPr lang="sv-SE" dirty="0">
                <a:hlinkClick r:id="rId5"/>
              </a:rPr>
              <a:t>Lika-villkor</a:t>
            </a:r>
            <a:r>
              <a:rPr lang="sv-SE" dirty="0"/>
              <a:t> </a:t>
            </a:r>
            <a:r>
              <a:rPr lang="sv-SE"/>
              <a:t>- På </a:t>
            </a:r>
            <a:r>
              <a:rPr lang="sv-SE" dirty="0"/>
              <a:t>den här sidan finns mer information om mittuniversitetets lika-villkorsarbete</a:t>
            </a:r>
          </a:p>
        </p:txBody>
      </p:sp>
    </p:spTree>
    <p:extLst>
      <p:ext uri="{BB962C8B-B14F-4D97-AF65-F5344CB8AC3E}">
        <p14:creationId xmlns:p14="http://schemas.microsoft.com/office/powerpoint/2010/main" val="162415818"/>
      </p:ext>
    </p:extLst>
  </p:cSld>
  <p:clrMapOvr>
    <a:masterClrMapping/>
  </p:clrMapOvr>
</p:sld>
</file>

<file path=ppt/theme/theme1.xml><?xml version="1.0" encoding="utf-8"?>
<a:theme xmlns:a="http://schemas.openxmlformats.org/drawingml/2006/main" name="Office-tema">
  <a:themeElements>
    <a:clrScheme name="Mittuniversitetet">
      <a:dk1>
        <a:sysClr val="windowText" lastClr="000000"/>
      </a:dk1>
      <a:lt1>
        <a:sysClr val="window" lastClr="FFFFFF"/>
      </a:lt1>
      <a:dk2>
        <a:srgbClr val="44546A"/>
      </a:dk2>
      <a:lt2>
        <a:srgbClr val="E7E6E6"/>
      </a:lt2>
      <a:accent1>
        <a:srgbClr val="005CB9"/>
      </a:accent1>
      <a:accent2>
        <a:srgbClr val="00BFD6"/>
      </a:accent2>
      <a:accent3>
        <a:srgbClr val="007934"/>
      </a:accent3>
      <a:accent4>
        <a:srgbClr val="3FAE2A"/>
      </a:accent4>
      <a:accent5>
        <a:srgbClr val="706259"/>
      </a:accent5>
      <a:accent6>
        <a:srgbClr val="AEA299"/>
      </a:accent6>
      <a:hlink>
        <a:srgbClr val="0563C1"/>
      </a:hlink>
      <a:folHlink>
        <a:srgbClr val="954F72"/>
      </a:folHlink>
    </a:clrScheme>
    <a:fontScheme name="PP Mittuniversitet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SCN 16.9.potx" id="{37F6D8C5-9675-4404-900A-E86DC592998E}" vid="{45E6DD0E-98EE-4F9C-B324-6ACD77EA76F1}"/>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0</TotalTime>
  <Words>107</Words>
  <Application>Microsoft Office PowerPoint</Application>
  <PresentationFormat>Bredbild</PresentationFormat>
  <Paragraphs>5</Paragraphs>
  <Slides>1</Slides>
  <Notes>0</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1</vt:i4>
      </vt:variant>
    </vt:vector>
  </HeadingPairs>
  <TitlesOfParts>
    <vt:vector size="4" baseType="lpstr">
      <vt:lpstr>Arial</vt:lpstr>
      <vt:lpstr>Calibri</vt:lpstr>
      <vt:lpstr>Office-tema</vt:lpstr>
      <vt:lpstr>Viktiga länkar för dig som är ny student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Viktiga länkar för dig som är ny student</dc:title>
  <dc:creator>Stenmark, Petter</dc:creator>
  <cp:lastModifiedBy>Stenmark, Petter</cp:lastModifiedBy>
  <cp:revision>2</cp:revision>
  <cp:lastPrinted>2015-05-26T13:42:18Z</cp:lastPrinted>
  <dcterms:created xsi:type="dcterms:W3CDTF">2021-09-07T14:00:26Z</dcterms:created>
  <dcterms:modified xsi:type="dcterms:W3CDTF">2021-09-30T06:42:44Z</dcterms:modified>
</cp:coreProperties>
</file>

<file path=userCustomization/customUI.xml><?xml version="1.0" encoding="utf-8"?>
<mso:customUI xmlns:doc="http://schemas.microsoft.com/office/2006/01/customui/currentDocument" xmlns:mso="http://schemas.microsoft.com/office/2006/01/customui">
  <mso:ribbon>
    <mso:qat>
      <mso:documentControls>
        <mso:separator idQ="doc:sep1" visible="true"/>
        <mso:control idQ="mso:FileProperties" visible="true"/>
      </mso:documentControls>
    </mso:qat>
  </mso:ribbon>
</mso:customUI>
</file>